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7" r:id="rId2"/>
    <p:sldId id="278" r:id="rId3"/>
    <p:sldId id="279" r:id="rId4"/>
    <p:sldId id="338" r:id="rId5"/>
    <p:sldId id="339" r:id="rId6"/>
    <p:sldId id="340" r:id="rId7"/>
    <p:sldId id="305" r:id="rId8"/>
    <p:sldId id="319" r:id="rId9"/>
    <p:sldId id="321" r:id="rId10"/>
    <p:sldId id="306" r:id="rId11"/>
    <p:sldId id="320" r:id="rId12"/>
    <p:sldId id="307" r:id="rId13"/>
    <p:sldId id="313" r:id="rId14"/>
    <p:sldId id="314" r:id="rId15"/>
    <p:sldId id="315" r:id="rId16"/>
    <p:sldId id="316" r:id="rId17"/>
    <p:sldId id="317" r:id="rId18"/>
    <p:sldId id="308" r:id="rId19"/>
    <p:sldId id="309" r:id="rId20"/>
    <p:sldId id="336" r:id="rId21"/>
    <p:sldId id="337" r:id="rId22"/>
    <p:sldId id="310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11" r:id="rId38"/>
    <p:sldId id="318" r:id="rId39"/>
    <p:sldId id="312" r:id="rId40"/>
    <p:sldId id="299" r:id="rId41"/>
    <p:sldId id="276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CC"/>
    <a:srgbClr val="00CCFF"/>
    <a:srgbClr val="C1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1" autoAdjust="0"/>
    <p:restoredTop sz="95671" autoAdjust="0"/>
  </p:normalViewPr>
  <p:slideViewPr>
    <p:cSldViewPr snapToGrid="0">
      <p:cViewPr varScale="1">
        <p:scale>
          <a:sx n="107" d="100"/>
          <a:sy n="107" d="100"/>
        </p:scale>
        <p:origin x="192" y="108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5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1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14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9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2022-09-30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324262" y="1618042"/>
            <a:ext cx="8473847" cy="46192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900" b="1"/>
            </a:lvl1pPr>
            <a:lvl2pPr>
              <a:buFontTx/>
              <a:buNone/>
              <a:defRPr sz="900" b="1"/>
            </a:lvl2pPr>
            <a:lvl3pPr>
              <a:buFontTx/>
              <a:buNone/>
              <a:defRPr sz="1200"/>
            </a:lvl3pPr>
            <a:lvl4pPr>
              <a:buFontTx/>
              <a:buNone/>
              <a:defRPr sz="1050"/>
            </a:lvl4pPr>
            <a:lvl5pPr>
              <a:buFontTx/>
              <a:buNone/>
              <a:defRPr sz="1050"/>
            </a:lvl5pPr>
          </a:lstStyle>
          <a:p>
            <a:pPr lvl="0"/>
            <a:r>
              <a:rPr lang="ko-KR" altLang="en-US" dirty="0"/>
              <a:t>세부 내역을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0" dirty="0">
              <a:latin typeface="+mn-lt"/>
              <a:ea typeface="맑은 고딕" pitchFamily="50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4262" y="714214"/>
            <a:ext cx="8473847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1"/>
            </a:lvl1pPr>
            <a:lvl2pPr marL="266700" indent="-129779">
              <a:buFont typeface="Wingdings" pitchFamily="2" charset="2"/>
              <a:buChar char="§"/>
              <a:defRPr sz="1200" b="1"/>
            </a:lvl2pPr>
            <a:lvl3pPr marL="403622" indent="-136922">
              <a:buFont typeface="Arial" pitchFamily="34" charset="0"/>
              <a:buChar char="•"/>
              <a:defRPr sz="1200" b="1"/>
            </a:lvl3pPr>
            <a:lvl4pPr marL="540544" indent="-136922">
              <a:defRPr sz="1200" b="1"/>
            </a:lvl4pPr>
            <a:lvl5pPr marL="669131" indent="-128588">
              <a:defRPr sz="1200" b="1"/>
            </a:lvl5pPr>
          </a:lstStyle>
          <a:p>
            <a:pPr lvl="0"/>
            <a:r>
              <a:rPr lang="ko-KR" altLang="en-US" dirty="0"/>
              <a:t>헤드라인 메시지를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233724" y="260327"/>
            <a:ext cx="279158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30403" y="116633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프로세스 설계서</a:t>
            </a:r>
            <a:endParaRPr lang="ko-KR" altLang="en-US" sz="1500" b="1" dirty="0">
              <a:latin typeface="+mj-ea"/>
              <a:ea typeface="+mj-ea"/>
            </a:endParaRPr>
          </a:p>
        </p:txBody>
      </p:sp>
      <p:sp>
        <p:nvSpPr>
          <p:cNvPr id="13" name="Rectangle 24"/>
          <p:cNvSpPr>
            <a:spLocks noChangeArrowheads="1"/>
          </p:cNvSpPr>
          <p:nvPr userDrawn="1"/>
        </p:nvSpPr>
        <p:spPr bwMode="auto">
          <a:xfrm>
            <a:off x="4431323" y="6553200"/>
            <a:ext cx="281354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80000"/>
              </a:lnSpc>
              <a:defRPr/>
            </a:pPr>
            <a:fld id="{45DA4437-814A-48AB-BE27-67E0F471A035}" type="slidenum">
              <a:rPr lang="en-US" altLang="ko-KR" sz="75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lnSpc>
                  <a:spcPct val="80000"/>
                </a:lnSpc>
                <a:defRPr/>
              </a:pPr>
              <a:t>‹#›</a:t>
            </a:fld>
            <a:endParaRPr lang="en-US" altLang="ko-KR" sz="75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03062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720091"/>
            <a:ext cx="8639908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1628775"/>
            <a:ext cx="8639908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8" y="692153"/>
            <a:ext cx="8639908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atin typeface="Arial" pitchFamily="34" charset="0"/>
                <a:ea typeface="맑은 고딕" pitchFamily="50" charset="-127"/>
              </a:defRPr>
            </a:lvl1pPr>
            <a:lvl2pPr marL="355605" indent="-173040">
              <a:buFont typeface="Wingdings" pitchFamily="2" charset="2"/>
              <a:buChar char="§"/>
              <a:defRPr sz="1600" b="1"/>
            </a:lvl2pPr>
            <a:lvl3pPr marL="538170" indent="-182566">
              <a:buFont typeface="Arial" pitchFamily="34" charset="0"/>
              <a:buChar char="•"/>
              <a:defRPr sz="1600" b="1"/>
            </a:lvl3pPr>
            <a:lvl4pPr marL="720734" indent="-182566">
              <a:defRPr sz="1600" b="1"/>
            </a:lvl4pPr>
            <a:lvl5pPr marL="892186" indent="-171452">
              <a:defRPr sz="1600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3215" y="1628800"/>
            <a:ext cx="3988136" cy="4104456"/>
          </a:xfrm>
          <a:prstGeom prst="rect">
            <a:avLst/>
          </a:prstGeom>
        </p:spPr>
        <p:txBody>
          <a:bodyPr lIns="0" tIns="0" rIns="0" bIns="0" anchor="t"/>
          <a:lstStyle>
            <a:lvl1pPr marL="355605" indent="-355605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  <a:defRPr sz="1800" b="1" baseline="0">
                <a:latin typeface="Arial" pitchFamily="34" charset="0"/>
                <a:ea typeface="맑은 고딕" pitchFamily="50" charset="-127"/>
              </a:defRPr>
            </a:lvl1pPr>
            <a:lvl2pPr marL="523882" indent="-2555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  <a:defRPr sz="1800" b="1" baseline="0">
                <a:latin typeface="Arial" pitchFamily="34" charset="0"/>
                <a:ea typeface="맑은 고딕" pitchFamily="50" charset="-127"/>
              </a:defRPr>
            </a:lvl2pPr>
            <a:lvl3pPr marL="806460" indent="-2682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ea"/>
              <a:buAutoNum type="circleNumDbPlain"/>
              <a:defRPr sz="1800" b="1" baseline="0">
                <a:latin typeface="Arial" pitchFamily="34" charset="0"/>
                <a:ea typeface="맑은 고딕" pitchFamily="50" charset="-127"/>
              </a:defRPr>
            </a:lvl3pPr>
            <a:lvl4pPr marL="989025" indent="-182566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Arial" pitchFamily="34" charset="0"/>
                <a:ea typeface="맑은 고딕" pitchFamily="50" charset="-127"/>
              </a:defRPr>
            </a:lvl4pPr>
            <a:lvl5pPr marL="1162064" indent="-17304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4263" y="0"/>
            <a:ext cx="1528785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24263" y="0"/>
            <a:ext cx="1528785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95087970"/>
              </p:ext>
            </p:extLst>
          </p:nvPr>
        </p:nvGraphicFramePr>
        <p:xfrm>
          <a:off x="252048" y="908730"/>
          <a:ext cx="8639909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0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6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승인자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2022.09.28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83078" marR="83078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685800" y="2133600"/>
            <a:ext cx="7775331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685800" y="3886200"/>
            <a:ext cx="7775331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660593" y="4511675"/>
            <a:ext cx="7833076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000" b="1"/>
            </a:lvl1pPr>
          </a:lstStyle>
          <a:p>
            <a:r>
              <a:rPr lang="en-US" altLang="en-US" dirty="0"/>
              <a:t>Click to edit Master subtitle </a:t>
            </a:r>
            <a:r>
              <a:rPr lang="en-US" altLang="en-US" dirty="0" smtClean="0"/>
              <a:t>style</a:t>
            </a:r>
          </a:p>
          <a:p>
            <a:r>
              <a:rPr lang="en-US" altLang="en-US" dirty="0" smtClean="0"/>
              <a:t>Date (style: YYYY.MM.DD.)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1"/>
            <a:ext cx="9144000" cy="1936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400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351119" y="2317751"/>
            <a:ext cx="6364375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6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324262" y="1618042"/>
            <a:ext cx="8473847" cy="46192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900" b="1"/>
            </a:lvl1pPr>
            <a:lvl2pPr>
              <a:buFontTx/>
              <a:buNone/>
              <a:defRPr sz="900" b="1"/>
            </a:lvl2pPr>
            <a:lvl3pPr>
              <a:buFontTx/>
              <a:buNone/>
              <a:defRPr sz="1200"/>
            </a:lvl3pPr>
            <a:lvl4pPr>
              <a:buFontTx/>
              <a:buNone/>
              <a:defRPr sz="1050"/>
            </a:lvl4pPr>
            <a:lvl5pPr>
              <a:buFontTx/>
              <a:buNone/>
              <a:defRPr sz="1050"/>
            </a:lvl5pPr>
          </a:lstStyle>
          <a:p>
            <a:pPr lvl="0"/>
            <a:r>
              <a:rPr lang="ko-KR" altLang="en-US" dirty="0"/>
              <a:t>세부 내역을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324262" y="0"/>
            <a:ext cx="5975930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350" b="1" baseline="0"/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4262" y="714214"/>
            <a:ext cx="8473847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1"/>
            </a:lvl1pPr>
            <a:lvl2pPr marL="266700" indent="-129779">
              <a:buFont typeface="Wingdings" pitchFamily="2" charset="2"/>
              <a:buChar char="§"/>
              <a:defRPr sz="1200" b="1"/>
            </a:lvl2pPr>
            <a:lvl3pPr marL="403622" indent="-136922">
              <a:buFont typeface="Arial" pitchFamily="34" charset="0"/>
              <a:buChar char="•"/>
              <a:defRPr sz="1200" b="1"/>
            </a:lvl3pPr>
            <a:lvl4pPr marL="540544" indent="-136922">
              <a:defRPr sz="1200" b="1"/>
            </a:lvl4pPr>
            <a:lvl5pPr marL="669131" indent="-128588">
              <a:defRPr sz="1200" b="1"/>
            </a:lvl5pPr>
          </a:lstStyle>
          <a:p>
            <a:pPr lvl="0"/>
            <a:r>
              <a:rPr lang="ko-KR" altLang="en-US" dirty="0"/>
              <a:t>헤드라인 메시지를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233724" y="260327"/>
            <a:ext cx="279158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16308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324262" y="1618042"/>
            <a:ext cx="8473847" cy="46192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900" b="1"/>
            </a:lvl1pPr>
            <a:lvl2pPr>
              <a:buFontTx/>
              <a:buNone/>
              <a:defRPr sz="900" b="1"/>
            </a:lvl2pPr>
            <a:lvl3pPr>
              <a:buFontTx/>
              <a:buNone/>
              <a:defRPr sz="1200"/>
            </a:lvl3pPr>
            <a:lvl4pPr>
              <a:buFontTx/>
              <a:buNone/>
              <a:defRPr sz="1050"/>
            </a:lvl4pPr>
            <a:lvl5pPr>
              <a:buFontTx/>
              <a:buNone/>
              <a:defRPr sz="1050"/>
            </a:lvl5pPr>
          </a:lstStyle>
          <a:p>
            <a:pPr lvl="0">
              <a:defRPr/>
            </a:pPr>
            <a:r>
              <a:rPr lang="ko-KR" altLang="en-US"/>
              <a:t>세부 내역을 입력합니다</a:t>
            </a:r>
            <a:r>
              <a:rPr lang="en-US" altLang="ko-KR"/>
              <a:t>. (</a:t>
            </a:r>
            <a:r>
              <a:rPr lang="ko-KR" altLang="en-US"/>
              <a:t>글자크기</a:t>
            </a:r>
            <a:r>
              <a:rPr lang="en-US" altLang="ko-KR"/>
              <a:t>: 12)</a:t>
            </a:r>
            <a:endParaRPr lang="ko-KR" altLang="en-US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</a:ln>
          <a:effectLst/>
        </p:spPr>
        <p:txBody>
          <a:bodyPr wrap="square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b="0">
              <a:latin typeface="+mn-lt"/>
              <a:ea typeface="맑은 고딕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4262" y="714214"/>
            <a:ext cx="8473847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1"/>
            </a:lvl1pPr>
            <a:lvl2pPr marL="266700" indent="-129779">
              <a:buFont typeface="Wingdings"/>
              <a:buChar char="§"/>
              <a:defRPr sz="1200" b="1"/>
            </a:lvl2pPr>
            <a:lvl3pPr marL="403622" indent="-136922">
              <a:buFont typeface="Arial"/>
              <a:buChar char="•"/>
              <a:defRPr sz="1200" b="1"/>
            </a:lvl3pPr>
            <a:lvl4pPr marL="540544" indent="-136922">
              <a:defRPr sz="1200" b="1"/>
            </a:lvl4pPr>
            <a:lvl5pPr marL="669131" indent="-128588">
              <a:defRPr sz="1200" b="1"/>
            </a:lvl5pPr>
          </a:lstStyle>
          <a:p>
            <a:pPr lvl="0">
              <a:defRPr/>
            </a:pPr>
            <a:r>
              <a:rPr lang="ko-KR" altLang="en-US"/>
              <a:t>헤드라인 메시지를 입력합니다</a:t>
            </a:r>
            <a:r>
              <a:rPr lang="en-US" altLang="ko-KR"/>
              <a:t>. (</a:t>
            </a:r>
            <a:r>
              <a:rPr lang="ko-KR" altLang="en-US"/>
              <a:t>글자크기</a:t>
            </a:r>
            <a:r>
              <a:rPr lang="en-US" altLang="ko-KR"/>
              <a:t>: 16)</a:t>
            </a:r>
            <a:endParaRPr lang="ko-KR" altLang="en-US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233724" y="260327"/>
            <a:ext cx="279158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 b="1"/>
            </a:lvl1pPr>
            <a:lvl2pPr>
              <a:buNone/>
              <a:defRPr/>
            </a:lvl2pPr>
          </a:lstStyle>
          <a:p>
            <a:pPr lvl="0">
              <a:defRPr/>
            </a:pPr>
            <a:r>
              <a:rPr lang="ko-KR" altLang="en-US"/>
              <a:t>목차를 입력합니다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30403" y="116633"/>
            <a:ext cx="1598515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indent="0" algn="l" defTabSz="6858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+mj-ea"/>
              </a:rPr>
              <a:t>프로세스 설계서</a:t>
            </a:r>
            <a:endParaRPr lang="ko-KR" altLang="en-US" sz="1500" b="1">
              <a:latin typeface="+mj-ea"/>
            </a:endParaRPr>
          </a:p>
        </p:txBody>
      </p:sp>
      <p:sp>
        <p:nvSpPr>
          <p:cNvPr id="13" name="Rectangle 24"/>
          <p:cNvSpPr>
            <a:spLocks noChangeArrowheads="1"/>
          </p:cNvSpPr>
          <p:nvPr userDrawn="1"/>
        </p:nvSpPr>
        <p:spPr>
          <a:xfrm>
            <a:off x="4431323" y="6553200"/>
            <a:ext cx="281354" cy="2286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80000"/>
              </a:lnSpc>
              <a:defRPr/>
            </a:pPr>
            <a:fld id="{45DA4437-814A-48AB-BE27-67E0F471A035}" type="slidenum">
              <a:rPr lang="en-US" altLang="ko-KR" sz="750" b="0">
                <a:solidFill>
                  <a:srgbClr val="000000"/>
                </a:solidFill>
                <a:latin typeface="맑은 고딕"/>
                <a:ea typeface="맑은 고딕"/>
              </a:rPr>
              <a:pPr algn="ctr">
                <a:lnSpc>
                  <a:spcPct val="80000"/>
                </a:lnSpc>
                <a:defRPr/>
              </a:pPr>
              <a:t>‹#›</a:t>
            </a:fld>
            <a:endParaRPr lang="en-US" altLang="ko-KR" sz="75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0821256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0" r:id="rId4"/>
    <p:sldLayoutId id="2147483651" r:id="rId5"/>
    <p:sldLayoutId id="2147483652" r:id="rId6"/>
    <p:sldLayoutId id="2147483653" r:id="rId7"/>
    <p:sldLayoutId id="2147483657" r:id="rId8"/>
    <p:sldLayoutId id="2147483658" r:id="rId9"/>
    <p:sldLayoutId id="2147483659" r:id="rId10"/>
  </p:sldLayoutIdLst>
  <p:hf sldNum="0" hdr="0" ft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19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 sz="quarter"/>
          </p:nvPr>
        </p:nvSpPr>
        <p:spPr>
          <a:xfrm>
            <a:off x="1185591" y="2284702"/>
            <a:ext cx="6438082" cy="73392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ko-KR" altLang="en-US" sz="40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수료 프로젝트 </a:t>
            </a:r>
            <a:r>
              <a:rPr lang="en-US" altLang="ko-KR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r>
              <a:rPr lang="ko-KR" altLang="en-US" sz="40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팀 </a:t>
            </a:r>
            <a:r>
              <a:rPr lang="ko-KR" altLang="en-US" sz="40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발표</a:t>
            </a:r>
            <a:endParaRPr lang="ko-KR" altLang="en-US" sz="4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부제목 3"/>
          <p:cNvSpPr txBox="1">
            <a:spLocks/>
          </p:cNvSpPr>
          <p:nvPr/>
        </p:nvSpPr>
        <p:spPr>
          <a:xfrm>
            <a:off x="4309109" y="3451225"/>
            <a:ext cx="4371249" cy="389255"/>
          </a:xfrm>
          <a:prstGeom prst="rect">
            <a:avLst/>
          </a:prstGeom>
        </p:spPr>
        <p:txBody>
          <a:bodyPr anchor="ctr" anchorCtr="1"/>
          <a:lstStyle>
            <a:lvl1pPr algn="r" defTabSz="914411">
              <a:lnSpc>
                <a:spcPct val="95000"/>
              </a:lnSpc>
              <a:spcBef>
                <a:spcPct val="0"/>
              </a:spcBef>
              <a:buNone/>
              <a:defRPr sz="4000" b="1" baseline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1600" b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시스템명</a:t>
            </a:r>
            <a:r>
              <a:rPr lang="ko-KR" altLang="en-US" sz="1600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Heal-lo</a:t>
            </a:r>
            <a:endParaRPr lang="ko-KR" altLang="en-US" sz="1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부제목 3"/>
          <p:cNvSpPr>
            <a:spLocks noGrp="1"/>
          </p:cNvSpPr>
          <p:nvPr>
            <p:ph type="subTitle" sz="quarter" idx="1"/>
          </p:nvPr>
        </p:nvSpPr>
        <p:spPr>
          <a:xfrm>
            <a:off x="4404632" y="4804341"/>
            <a:ext cx="3244280" cy="795338"/>
          </a:xfrm>
        </p:spPr>
        <p:txBody>
          <a:bodyPr/>
          <a:lstStyle/>
          <a:p>
            <a:pPr algn="l"/>
            <a:r>
              <a:rPr lang="en-US" altLang="ko-KR" dirty="0" smtClean="0"/>
              <a:t>1</a:t>
            </a:r>
            <a:r>
              <a:rPr lang="ko-KR" altLang="en-US" dirty="0" smtClean="0"/>
              <a:t>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강주영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박지훈</a:t>
            </a:r>
            <a:r>
              <a:rPr lang="en-US" altLang="ko-KR" dirty="0" smtClean="0"/>
              <a:t>,</a:t>
            </a:r>
          </a:p>
          <a:p>
            <a:pPr algn="l"/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이재진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9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240893" y="881015"/>
          <a:ext cx="8639176" cy="55118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3593235656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380675874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510741911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4216728704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중분류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소분류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53599"/>
                  </a:ext>
                </a:extLst>
              </a:tr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회원관리</a:t>
                      </a:r>
                      <a:endParaRPr lang="ko-KR" altLang="en-US" sz="24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회원정보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회원가입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로그인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60405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회원정보 조회 및 수정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작성한 </a:t>
                      </a:r>
                      <a:r>
                        <a:rPr lang="ko-KR" altLang="en-US" sz="14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댓글 </a:t>
                      </a:r>
                      <a:r>
                        <a:rPr lang="en-US" altLang="ko-KR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리뷰 조회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61175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비밀번호 찾기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600138"/>
                  </a:ext>
                </a:extLst>
              </a:tr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시설 정보</a:t>
                      </a:r>
                      <a:endParaRPr lang="ko-KR" altLang="en-US" sz="24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검색</a:t>
                      </a:r>
                      <a:endParaRPr lang="en-US" altLang="ko-KR" sz="1800" b="1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시설명</a:t>
                      </a:r>
                      <a:r>
                        <a:rPr lang="ko-KR" altLang="en-US" sz="1400" b="0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검색</a:t>
                      </a:r>
                      <a:endParaRPr lang="ko-KR" altLang="en-US" sz="1400" b="0" i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카테고리별</a:t>
                      </a:r>
                      <a:r>
                        <a:rPr lang="ko-KR" altLang="en-US" sz="1400" b="0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검색</a:t>
                      </a:r>
                      <a:endParaRPr lang="ko-KR" altLang="en-US" sz="1400" b="0" i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662443"/>
                  </a:ext>
                </a:extLst>
              </a:tr>
              <a:tr h="741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즐겨찾기</a:t>
                      </a:r>
                      <a:endParaRPr lang="ko-KR" altLang="en-US" sz="1400" b="0" i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400" b="0" i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620234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관심 시설 저장</a:t>
                      </a:r>
                      <a:endParaRPr lang="ko-KR" altLang="en-US" sz="1800" b="1" dirty="0" smtClean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96088"/>
                  </a:ext>
                </a:extLst>
              </a:tr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커뮤니티</a:t>
                      </a:r>
                      <a:endParaRPr lang="ko-KR" altLang="en-US" sz="24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게시판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조회 및 검색</a:t>
                      </a: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작성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106798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댓글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댓글 작성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49909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리뷰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리뷰 작성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774255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개인 기록</a:t>
                      </a:r>
                      <a:endParaRPr lang="ko-KR" altLang="en-US" sz="24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운동기록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저장</a:t>
                      </a:r>
                      <a:endParaRPr lang="ko-KR" altLang="en-US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캘린더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메모</a:t>
                      </a:r>
                      <a:r>
                        <a:rPr lang="en-US" altLang="ko-KR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사진 첨부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30698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기능정의서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2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9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프로세스 맵</a:t>
            </a:r>
            <a:endParaRPr lang="ko-KR" altLang="en-US" dirty="0"/>
          </a:p>
        </p:txBody>
      </p:sp>
      <p:sp>
        <p:nvSpPr>
          <p:cNvPr id="36" name="Rectangle 252"/>
          <p:cNvSpPr>
            <a:spLocks noChangeArrowheads="1"/>
          </p:cNvSpPr>
          <p:nvPr/>
        </p:nvSpPr>
        <p:spPr bwMode="gray">
          <a:xfrm>
            <a:off x="4085631" y="1538791"/>
            <a:ext cx="888206" cy="2702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0574" anchor="ctr"/>
          <a:lstStyle/>
          <a:p>
            <a:pPr algn="ctr" eaLnBrk="0" latinLnBrk="0" hangingPunct="0">
              <a:defRPr/>
            </a:pPr>
            <a:r>
              <a:rPr lang="en-US" altLang="ko-KR" sz="7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1.Heal-lo</a:t>
            </a:r>
            <a:endParaRPr lang="ko-KR" altLang="en-US" sz="75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AutoShape 285"/>
          <p:cNvCxnSpPr>
            <a:cxnSpLocks noChangeShapeType="1"/>
            <a:stCxn id="36" idx="2"/>
            <a:endCxn id="67" idx="0"/>
          </p:cNvCxnSpPr>
          <p:nvPr/>
        </p:nvCxnSpPr>
        <p:spPr bwMode="auto">
          <a:xfrm rot="5400000">
            <a:off x="3387390" y="1422559"/>
            <a:ext cx="755842" cy="15288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57" name="AutoShape 288"/>
          <p:cNvCxnSpPr>
            <a:cxnSpLocks noChangeShapeType="1"/>
            <a:stCxn id="36" idx="2"/>
            <a:endCxn id="66" idx="0"/>
          </p:cNvCxnSpPr>
          <p:nvPr/>
        </p:nvCxnSpPr>
        <p:spPr bwMode="auto">
          <a:xfrm rot="5400000">
            <a:off x="2687727" y="722896"/>
            <a:ext cx="755842" cy="29281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10" name="Text Box 201"/>
          <p:cNvSpPr txBox="1">
            <a:spLocks noChangeArrowheads="1"/>
          </p:cNvSpPr>
          <p:nvPr/>
        </p:nvSpPr>
        <p:spPr bwMode="auto">
          <a:xfrm>
            <a:off x="1223736" y="296940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.1.1 </a:t>
            </a:r>
            <a:r>
              <a:rPr lang="ko-KR" altLang="en-US" sz="6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운동시설업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검색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201"/>
          <p:cNvSpPr txBox="1">
            <a:spLocks noChangeArrowheads="1"/>
          </p:cNvSpPr>
          <p:nvPr/>
        </p:nvSpPr>
        <p:spPr bwMode="auto">
          <a:xfrm>
            <a:off x="2681790" y="296940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.2.1 </a:t>
            </a:r>
            <a:r>
              <a:rPr lang="ko-KR" altLang="en-US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캘린더 관리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AutoShape 259"/>
          <p:cNvCxnSpPr>
            <a:cxnSpLocks noChangeShapeType="1"/>
            <a:stCxn id="9" idx="2"/>
            <a:endCxn id="10" idx="1"/>
          </p:cNvCxnSpPr>
          <p:nvPr/>
        </p:nvCxnSpPr>
        <p:spPr bwMode="auto">
          <a:xfrm rot="16200000" flipH="1">
            <a:off x="1049741" y="2876410"/>
            <a:ext cx="283095" cy="6489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22" name="AutoShape 259"/>
          <p:cNvCxnSpPr>
            <a:cxnSpLocks noChangeShapeType="1"/>
            <a:stCxn id="28" idx="2"/>
            <a:endCxn id="12" idx="1"/>
          </p:cNvCxnSpPr>
          <p:nvPr/>
        </p:nvCxnSpPr>
        <p:spPr bwMode="auto">
          <a:xfrm rot="16200000" flipH="1">
            <a:off x="2495032" y="2863646"/>
            <a:ext cx="289523" cy="8399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1FBC87-5B89-4DFD-B0F4-C79716E8D2F5}"/>
              </a:ext>
            </a:extLst>
          </p:cNvPr>
          <p:cNvGrpSpPr/>
          <p:nvPr/>
        </p:nvGrpSpPr>
        <p:grpSpPr>
          <a:xfrm>
            <a:off x="1061610" y="2564905"/>
            <a:ext cx="1079897" cy="202406"/>
            <a:chOff x="416640" y="3275904"/>
            <a:chExt cx="1439862" cy="269875"/>
          </a:xfrm>
        </p:grpSpPr>
        <p:sp>
          <p:nvSpPr>
            <p:cNvPr id="66" name="Rectangle 253"/>
            <p:cNvSpPr>
              <a:spLocks noChangeArrowheads="1"/>
            </p:cNvSpPr>
            <p:nvPr/>
          </p:nvSpPr>
          <p:spPr bwMode="auto">
            <a:xfrm>
              <a:off x="416640" y="3275904"/>
              <a:ext cx="1439862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571500">
                <a:defRPr/>
              </a:pPr>
              <a:r>
                <a:rPr lang="en-US" altLang="ko-KR" sz="675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en-US" altLang="ko-KR" sz="675" dirty="0">
                  <a:latin typeface="맑은 고딕" pitchFamily="50" charset="-127"/>
                  <a:ea typeface="맑은 고딕" pitchFamily="50" charset="-127"/>
                </a:rPr>
                <a:t>.1 </a:t>
              </a:r>
              <a:r>
                <a:rPr lang="ko-KR" altLang="en-US" sz="675" dirty="0">
                  <a:latin typeface="맑은 고딕" pitchFamily="50" charset="-127"/>
                  <a:ea typeface="맑은 고딕" pitchFamily="50" charset="-127"/>
                </a:rPr>
                <a:t>운동시설 정보 조회</a:t>
              </a:r>
              <a:endParaRPr lang="ko-KR" altLang="en-US" sz="67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33350" indent="-13335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90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28B2C2-9788-4E1A-86EF-E1235FC3E99E}"/>
              </a:ext>
            </a:extLst>
          </p:cNvPr>
          <p:cNvGrpSpPr/>
          <p:nvPr/>
        </p:nvGrpSpPr>
        <p:grpSpPr>
          <a:xfrm>
            <a:off x="2475995" y="2564905"/>
            <a:ext cx="1049780" cy="202406"/>
            <a:chOff x="2589575" y="3275903"/>
            <a:chExt cx="1399706" cy="269875"/>
          </a:xfrm>
        </p:grpSpPr>
        <p:sp>
          <p:nvSpPr>
            <p:cNvPr id="67" name="Rectangle 257"/>
            <p:cNvSpPr>
              <a:spLocks noChangeArrowheads="1"/>
            </p:cNvSpPr>
            <p:nvPr/>
          </p:nvSpPr>
          <p:spPr bwMode="auto">
            <a:xfrm>
              <a:off x="2589575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571500">
                <a:defRPr/>
              </a:pPr>
              <a:r>
                <a:rPr lang="en-US" altLang="ko-KR" sz="675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en-US" altLang="ko-KR" sz="675" b="1" dirty="0">
                  <a:latin typeface="맑은 고딕" pitchFamily="50" charset="-127"/>
                  <a:ea typeface="맑은 고딕" pitchFamily="50" charset="-127"/>
                </a:rPr>
                <a:t>.2 </a:t>
              </a:r>
              <a:r>
                <a:rPr lang="ko-KR" altLang="en-US" sz="675" dirty="0" err="1">
                  <a:latin typeface="맑은 고딕" pitchFamily="50" charset="-127"/>
                  <a:ea typeface="맑은 고딕" pitchFamily="50" charset="-127"/>
                </a:rPr>
                <a:t>운동기록</a:t>
              </a:r>
              <a:r>
                <a:rPr lang="ko-KR" altLang="en-US" sz="675" dirty="0">
                  <a:latin typeface="맑은 고딕" pitchFamily="50" charset="-127"/>
                  <a:ea typeface="맑은 고딕" pitchFamily="50" charset="-127"/>
                </a:rPr>
                <a:t> 저장</a:t>
              </a:r>
              <a:endParaRPr lang="ko-KR" altLang="en-US" sz="67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43961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33350" indent="-13335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9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3" name="Text Box 201"/>
          <p:cNvSpPr txBox="1">
            <a:spLocks noChangeArrowheads="1"/>
          </p:cNvSpPr>
          <p:nvPr/>
        </p:nvSpPr>
        <p:spPr bwMode="auto">
          <a:xfrm>
            <a:off x="4159976" y="296940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1.3.1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ko-KR" altLang="en-US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AutoShape 259"/>
          <p:cNvCxnSpPr>
            <a:cxnSpLocks noChangeShapeType="1"/>
            <a:stCxn id="27" idx="2"/>
            <a:endCxn id="23" idx="1"/>
          </p:cNvCxnSpPr>
          <p:nvPr/>
        </p:nvCxnSpPr>
        <p:spPr bwMode="auto">
          <a:xfrm rot="16200000" flipH="1">
            <a:off x="3963274" y="2853701"/>
            <a:ext cx="289523" cy="103884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CD7D60-D058-4EC6-BB50-7DD4990101FF}"/>
              </a:ext>
            </a:extLst>
          </p:cNvPr>
          <p:cNvGrpSpPr/>
          <p:nvPr/>
        </p:nvGrpSpPr>
        <p:grpSpPr>
          <a:xfrm>
            <a:off x="3934293" y="2564905"/>
            <a:ext cx="1049780" cy="202406"/>
            <a:chOff x="4737120" y="3275903"/>
            <a:chExt cx="1399706" cy="269875"/>
          </a:xfrm>
        </p:grpSpPr>
        <p:sp>
          <p:nvSpPr>
            <p:cNvPr id="20" name="Rectangle 257"/>
            <p:cNvSpPr>
              <a:spLocks noChangeArrowheads="1"/>
            </p:cNvSpPr>
            <p:nvPr/>
          </p:nvSpPr>
          <p:spPr bwMode="auto">
            <a:xfrm>
              <a:off x="473712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571500">
                <a:defRPr/>
              </a:pPr>
              <a:r>
                <a:rPr lang="en-US" altLang="ko-KR" sz="675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en-US" altLang="ko-KR" sz="675" b="1" dirty="0">
                  <a:latin typeface="맑은 고딕" pitchFamily="50" charset="-127"/>
                  <a:ea typeface="맑은 고딕" pitchFamily="50" charset="-127"/>
                </a:rPr>
                <a:t>.3 </a:t>
              </a:r>
              <a:r>
                <a:rPr lang="ko-KR" altLang="en-US" sz="675" dirty="0">
                  <a:latin typeface="맑은 고딕" pitchFamily="50" charset="-127"/>
                  <a:ea typeface="맑은 고딕" pitchFamily="50" charset="-127"/>
                </a:rPr>
                <a:t>정보 공유</a:t>
              </a:r>
              <a:endParaRPr lang="ko-KR" altLang="en-US" sz="67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33350" indent="-13335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900" dirty="0">
                <a:solidFill>
                  <a:srgbClr val="000000"/>
                </a:solidFill>
                <a:latin typeface="+mn-ea"/>
              </a:endParaRPr>
            </a:p>
          </p:txBody>
        </p:sp>
      </p:grpSp>
      <p:cxnSp>
        <p:nvCxnSpPr>
          <p:cNvPr id="29" name="AutoShape 285"/>
          <p:cNvCxnSpPr>
            <a:cxnSpLocks noChangeShapeType="1"/>
            <a:stCxn id="36" idx="2"/>
          </p:cNvCxnSpPr>
          <p:nvPr/>
        </p:nvCxnSpPr>
        <p:spPr bwMode="auto">
          <a:xfrm rot="5400000">
            <a:off x="4151813" y="2186983"/>
            <a:ext cx="755841" cy="95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32D19A73-7B67-452D-B1CE-1078F857C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296940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.4.1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4A8572C7-0B79-474D-B05D-9E12F927C549}"/>
              </a:ext>
            </a:extLst>
          </p:cNvPr>
          <p:cNvCxnSpPr>
            <a:cxnSpLocks noChangeShapeType="1"/>
            <a:stCxn id="33" idx="2"/>
            <a:endCxn id="31" idx="1"/>
          </p:cNvCxnSpPr>
          <p:nvPr/>
        </p:nvCxnSpPr>
        <p:spPr bwMode="auto">
          <a:xfrm rot="16200000" flipH="1">
            <a:off x="5256453" y="2870761"/>
            <a:ext cx="289523" cy="697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DAC91C-A4CB-4241-A8F2-F54B45D8BD12}"/>
              </a:ext>
            </a:extLst>
          </p:cNvPr>
          <p:cNvGrpSpPr/>
          <p:nvPr/>
        </p:nvGrpSpPr>
        <p:grpSpPr>
          <a:xfrm>
            <a:off x="5244532" y="2564905"/>
            <a:ext cx="1049780" cy="202406"/>
            <a:chOff x="6759030" y="3275903"/>
            <a:chExt cx="1399706" cy="269875"/>
          </a:xfrm>
        </p:grpSpPr>
        <p:sp>
          <p:nvSpPr>
            <p:cNvPr id="30" name="Rectangle 257">
              <a:extLst>
                <a:ext uri="{FF2B5EF4-FFF2-40B4-BE49-F238E27FC236}">
                  <a16:creationId xmlns:a16="http://schemas.microsoft.com/office/drawing/2014/main" id="{B9C4467C-DF39-45CE-A58C-C4EEEEF7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571500">
                <a:defRPr/>
              </a:pPr>
              <a:r>
                <a:rPr lang="en-US" altLang="ko-KR" sz="675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en-US" altLang="ko-KR" sz="675" b="1" dirty="0">
                  <a:latin typeface="맑은 고딕" pitchFamily="50" charset="-127"/>
                  <a:ea typeface="맑은 고딕" pitchFamily="50" charset="-127"/>
                </a:rPr>
                <a:t>.4 </a:t>
              </a:r>
              <a:r>
                <a:rPr lang="ko-KR" altLang="en-US" sz="675" dirty="0">
                  <a:latin typeface="맑은 고딕" pitchFamily="50" charset="-127"/>
                  <a:ea typeface="맑은 고딕" pitchFamily="50" charset="-127"/>
                </a:rPr>
                <a:t>개인 계정 </a:t>
              </a:r>
              <a:r>
                <a:rPr lang="ko-KR" altLang="en-US" sz="675" b="1" dirty="0">
                  <a:latin typeface="맑은 고딕" pitchFamily="50" charset="-127"/>
                  <a:ea typeface="맑은 고딕" pitchFamily="50" charset="-127"/>
                </a:rPr>
                <a:t>관리</a:t>
              </a:r>
              <a:endParaRPr lang="ko-KR" altLang="en-US" sz="67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04ED32B-C15E-4CAC-B398-FE695A02193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33350" indent="-13335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900" dirty="0">
                <a:solidFill>
                  <a:srgbClr val="000000"/>
                </a:solidFill>
                <a:latin typeface="+mn-ea"/>
              </a:endParaRPr>
            </a:p>
          </p:txBody>
        </p:sp>
      </p:grpSp>
      <p:cxnSp>
        <p:nvCxnSpPr>
          <p:cNvPr id="39" name="AutoShape 259">
            <a:extLst>
              <a:ext uri="{FF2B5EF4-FFF2-40B4-BE49-F238E27FC236}">
                <a16:creationId xmlns:a16="http://schemas.microsoft.com/office/drawing/2014/main" id="{49B50A09-0ACF-4998-897B-C4A8EDA1BF58}"/>
              </a:ext>
            </a:extLst>
          </p:cNvPr>
          <p:cNvCxnSpPr>
            <a:cxnSpLocks noChangeShapeType="1"/>
            <a:stCxn id="40" idx="2"/>
            <a:endCxn id="68" idx="1"/>
          </p:cNvCxnSpPr>
          <p:nvPr/>
        </p:nvCxnSpPr>
        <p:spPr bwMode="auto">
          <a:xfrm rot="16200000" flipH="1">
            <a:off x="6640661" y="2870818"/>
            <a:ext cx="289523" cy="6965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ED7F85-8CC6-4721-B498-6AD0EB6367EA}"/>
              </a:ext>
            </a:extLst>
          </p:cNvPr>
          <p:cNvGrpSpPr/>
          <p:nvPr/>
        </p:nvGrpSpPr>
        <p:grpSpPr>
          <a:xfrm>
            <a:off x="6628798" y="2564905"/>
            <a:ext cx="1049780" cy="202406"/>
            <a:chOff x="8369119" y="3275903"/>
            <a:chExt cx="1399706" cy="269875"/>
          </a:xfrm>
        </p:grpSpPr>
        <p:sp>
          <p:nvSpPr>
            <p:cNvPr id="34" name="Rectangle 257">
              <a:extLst>
                <a:ext uri="{FF2B5EF4-FFF2-40B4-BE49-F238E27FC236}">
                  <a16:creationId xmlns:a16="http://schemas.microsoft.com/office/drawing/2014/main" id="{A41232CD-5027-42A8-BB63-C0AF32A21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119" y="3275903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571500">
                <a:defRPr/>
              </a:pPr>
              <a:r>
                <a:rPr lang="en-US" altLang="ko-KR" sz="675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en-US" altLang="ko-KR" sz="675" b="1" dirty="0">
                  <a:latin typeface="맑은 고딕" pitchFamily="50" charset="-127"/>
                  <a:ea typeface="맑은 고딕" pitchFamily="50" charset="-127"/>
                </a:rPr>
                <a:t>.5 </a:t>
              </a:r>
              <a:r>
                <a:rPr lang="ko-KR" altLang="en-US" sz="675" dirty="0">
                  <a:latin typeface="맑은 고딕" pitchFamily="50" charset="-127"/>
                  <a:ea typeface="맑은 고딕" pitchFamily="50" charset="-127"/>
                </a:rPr>
                <a:t>사이트 관리</a:t>
              </a:r>
              <a:endParaRPr lang="ko-KR" altLang="en-US" sz="67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04D230-AA53-4016-9440-53746B3F6059}"/>
                </a:ext>
              </a:extLst>
            </p:cNvPr>
            <p:cNvSpPr/>
            <p:nvPr/>
          </p:nvSpPr>
          <p:spPr>
            <a:xfrm>
              <a:off x="8423505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33350" indent="-13335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900" dirty="0">
                <a:solidFill>
                  <a:srgbClr val="000000"/>
                </a:solidFill>
                <a:latin typeface="+mn-ea"/>
              </a:endParaRPr>
            </a:p>
          </p:txBody>
        </p:sp>
      </p:grpSp>
      <p:cxnSp>
        <p:nvCxnSpPr>
          <p:cNvPr id="41" name="AutoShape 285">
            <a:extLst>
              <a:ext uri="{FF2B5EF4-FFF2-40B4-BE49-F238E27FC236}">
                <a16:creationId xmlns:a16="http://schemas.microsoft.com/office/drawing/2014/main" id="{5EF607F8-BB04-4308-9E61-7E6E01393195}"/>
              </a:ext>
            </a:extLst>
          </p:cNvPr>
          <p:cNvCxnSpPr>
            <a:cxnSpLocks noChangeShapeType="1"/>
            <a:stCxn id="36" idx="2"/>
            <a:endCxn id="30" idx="0"/>
          </p:cNvCxnSpPr>
          <p:nvPr/>
        </p:nvCxnSpPr>
        <p:spPr bwMode="auto">
          <a:xfrm rot="16200000" flipH="1">
            <a:off x="4771658" y="1567138"/>
            <a:ext cx="755842" cy="123968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42" name="AutoShape 285">
            <a:extLst>
              <a:ext uri="{FF2B5EF4-FFF2-40B4-BE49-F238E27FC236}">
                <a16:creationId xmlns:a16="http://schemas.microsoft.com/office/drawing/2014/main" id="{D17D2509-E532-4917-856A-3DB9539F17F7}"/>
              </a:ext>
            </a:extLst>
          </p:cNvPr>
          <p:cNvCxnSpPr>
            <a:cxnSpLocks noChangeShapeType="1"/>
            <a:stCxn id="36" idx="2"/>
            <a:endCxn id="34" idx="0"/>
          </p:cNvCxnSpPr>
          <p:nvPr/>
        </p:nvCxnSpPr>
        <p:spPr bwMode="auto">
          <a:xfrm rot="16200000" flipH="1">
            <a:off x="5463791" y="875006"/>
            <a:ext cx="755842" cy="262395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9" name="Text Box 201">
            <a:extLst>
              <a:ext uri="{FF2B5EF4-FFF2-40B4-BE49-F238E27FC236}">
                <a16:creationId xmlns:a16="http://schemas.microsoft.com/office/drawing/2014/main" id="{1D8B0BDF-D1C1-421A-AF47-399CCE3A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976" y="327647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.3.2 </a:t>
            </a:r>
            <a:r>
              <a:rPr lang="ko-KR" altLang="en-US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댓글 관리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AutoShape 259">
            <a:extLst>
              <a:ext uri="{FF2B5EF4-FFF2-40B4-BE49-F238E27FC236}">
                <a16:creationId xmlns:a16="http://schemas.microsoft.com/office/drawing/2014/main" id="{6FA53AF9-9FF3-4CC2-961A-700332AB15CE}"/>
              </a:ext>
            </a:extLst>
          </p:cNvPr>
          <p:cNvCxnSpPr>
            <a:cxnSpLocks noChangeShapeType="1"/>
            <a:stCxn id="27" idx="2"/>
            <a:endCxn id="49" idx="1"/>
          </p:cNvCxnSpPr>
          <p:nvPr/>
        </p:nvCxnSpPr>
        <p:spPr bwMode="auto">
          <a:xfrm rot="16200000" flipH="1">
            <a:off x="3809739" y="3007236"/>
            <a:ext cx="596593" cy="103884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1" name="Text Box 201">
            <a:extLst>
              <a:ext uri="{FF2B5EF4-FFF2-40B4-BE49-F238E27FC236}">
                <a16:creationId xmlns:a16="http://schemas.microsoft.com/office/drawing/2014/main" id="{4EC3522F-1E7B-49CB-836B-1829CE5EA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327647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1.4.2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AutoShape 259">
            <a:extLst>
              <a:ext uri="{FF2B5EF4-FFF2-40B4-BE49-F238E27FC236}">
                <a16:creationId xmlns:a16="http://schemas.microsoft.com/office/drawing/2014/main" id="{0504E73E-4040-440C-A470-E6078DDCF2EA}"/>
              </a:ext>
            </a:extLst>
          </p:cNvPr>
          <p:cNvCxnSpPr>
            <a:cxnSpLocks noChangeShapeType="1"/>
            <a:stCxn id="33" idx="2"/>
            <a:endCxn id="51" idx="1"/>
          </p:cNvCxnSpPr>
          <p:nvPr/>
        </p:nvCxnSpPr>
        <p:spPr bwMode="auto">
          <a:xfrm rot="16200000" flipH="1">
            <a:off x="5102918" y="3024296"/>
            <a:ext cx="596593" cy="697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58" name="Text Box 201">
            <a:extLst>
              <a:ext uri="{FF2B5EF4-FFF2-40B4-BE49-F238E27FC236}">
                <a16:creationId xmlns:a16="http://schemas.microsoft.com/office/drawing/2014/main" id="{A686498E-A563-4F81-BBDE-4A7D1A37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3566420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1.4.3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 정보 찾기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AutoShape 259">
            <a:extLst>
              <a:ext uri="{FF2B5EF4-FFF2-40B4-BE49-F238E27FC236}">
                <a16:creationId xmlns:a16="http://schemas.microsoft.com/office/drawing/2014/main" id="{D13FEF6D-1E3C-4C0A-B690-94D49CA7FD6D}"/>
              </a:ext>
            </a:extLst>
          </p:cNvPr>
          <p:cNvCxnSpPr>
            <a:cxnSpLocks noChangeShapeType="1"/>
            <a:stCxn id="33" idx="2"/>
            <a:endCxn id="58" idx="1"/>
          </p:cNvCxnSpPr>
          <p:nvPr/>
        </p:nvCxnSpPr>
        <p:spPr bwMode="auto">
          <a:xfrm rot="16200000" flipH="1">
            <a:off x="4957945" y="3169269"/>
            <a:ext cx="886538" cy="697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68" name="Text Box 201">
            <a:extLst>
              <a:ext uri="{FF2B5EF4-FFF2-40B4-BE49-F238E27FC236}">
                <a16:creationId xmlns:a16="http://schemas.microsoft.com/office/drawing/2014/main" id="{03B4EC7D-CD09-4514-8EA0-09FA1FE18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0249" y="2969405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.5.1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 관리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 Box 201">
            <a:extLst>
              <a:ext uri="{FF2B5EF4-FFF2-40B4-BE49-F238E27FC236}">
                <a16:creationId xmlns:a16="http://schemas.microsoft.com/office/drawing/2014/main" id="{1D8B0BDF-D1C1-421A-AF47-399CCE3A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976" y="3566420"/>
            <a:ext cx="972000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리뷰 관리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AutoShape 259">
            <a:extLst>
              <a:ext uri="{FF2B5EF4-FFF2-40B4-BE49-F238E27FC236}">
                <a16:creationId xmlns:a16="http://schemas.microsoft.com/office/drawing/2014/main" id="{97BA2561-8BB9-460F-8C99-778A74ACDE5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655762" y="3161944"/>
            <a:ext cx="886538" cy="8399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72" name="Text Box 201">
            <a:extLst>
              <a:ext uri="{FF2B5EF4-FFF2-40B4-BE49-F238E27FC236}">
                <a16:creationId xmlns:a16="http://schemas.microsoft.com/office/drawing/2014/main" id="{A686498E-A563-4F81-BBDE-4A7D1A37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3856366"/>
            <a:ext cx="1134126" cy="166701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.4.4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 정보 수정 및 탈퇴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AutoShape 259">
            <a:extLst>
              <a:ext uri="{FF2B5EF4-FFF2-40B4-BE49-F238E27FC236}">
                <a16:creationId xmlns:a16="http://schemas.microsoft.com/office/drawing/2014/main" id="{D13FEF6D-1E3C-4C0A-B690-94D49CA7FD6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57809" y="3448356"/>
            <a:ext cx="886538" cy="69766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44" name="Text Box 201">
            <a:extLst>
              <a:ext uri="{FF2B5EF4-FFF2-40B4-BE49-F238E27FC236}">
                <a16:creationId xmlns:a16="http://schemas.microsoft.com/office/drawing/2014/main" id="{03B4EC7D-CD09-4514-8EA0-09FA1FE18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360" y="3267000"/>
            <a:ext cx="1080012" cy="162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1.5.2 </a:t>
            </a:r>
            <a:r>
              <a:rPr lang="ko-KR" altLang="en-US" sz="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운동시설 정보관리</a:t>
            </a:r>
            <a:endParaRPr lang="ko-KR" altLang="en-US" sz="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AutoShape 259">
            <a:extLst>
              <a:ext uri="{FF2B5EF4-FFF2-40B4-BE49-F238E27FC236}">
                <a16:creationId xmlns:a16="http://schemas.microsoft.com/office/drawing/2014/main" id="{49B50A09-0ACF-4998-897B-C4A8EDA1BF5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631354" y="3159214"/>
            <a:ext cx="317506" cy="79016"/>
          </a:xfrm>
          <a:prstGeom prst="bentConnector3">
            <a:avLst>
              <a:gd name="adj1" fmla="val 9475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7908275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2039" y="2182919"/>
          <a:ext cx="7020781" cy="343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346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2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 dirty="0"/>
                    </a:p>
                  </a:txBody>
                  <a:tcPr marL="68580" marR="68580" marT="34290" marB="342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922151" y="1052495"/>
            <a:ext cx="2268160" cy="270272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>
              <a:defRPr/>
            </a:pPr>
            <a:r>
              <a:rPr lang="en-US" altLang="ko-KR"/>
              <a:t>To-Be Process Flow Chart</a:t>
            </a:r>
            <a:endParaRPr lang="ko-KR" altLang="en-US"/>
          </a:p>
        </p:txBody>
      </p:sp>
      <p:sp>
        <p:nvSpPr>
          <p:cNvPr id="5" name="순서도: 수행의 시작/종료 4"/>
          <p:cNvSpPr/>
          <p:nvPr/>
        </p:nvSpPr>
        <p:spPr>
          <a:xfrm>
            <a:off x="4085946" y="2450743"/>
            <a:ext cx="683057" cy="222173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675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>
          <a:xfrm>
            <a:off x="4504055" y="3950080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3.</a:t>
            </a:r>
            <a:r>
              <a:rPr lang="ko-KR" altLang="en-US" sz="675" kern="0" dirty="0">
                <a:solidFill>
                  <a:srgbClr val="000000"/>
                </a:solidFill>
                <a:latin typeface="Arial"/>
                <a:ea typeface="맑은 고딕"/>
              </a:rPr>
              <a:t>아이콘 및 이름 지도에 표시</a:t>
            </a:r>
          </a:p>
        </p:txBody>
      </p:sp>
      <p:graphicFrame>
        <p:nvGraphicFramePr>
          <p:cNvPr id="102" name="Group 4"/>
          <p:cNvGraphicFramePr>
            <a:graphicFrameLocks noGrp="1"/>
          </p:cNvGraphicFramePr>
          <p:nvPr>
            <p:extLst/>
          </p:nvPr>
        </p:nvGraphicFramePr>
        <p:xfrm>
          <a:off x="1062038" y="1430778"/>
          <a:ext cx="7019925" cy="644129"/>
        </p:xfrm>
        <a:graphic>
          <a:graphicData uri="http://schemas.openxmlformats.org/drawingml/2006/table">
            <a:tbl>
              <a:tblPr/>
              <a:tblGrid>
                <a:gridCol w="98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8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8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2.1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</a:t>
                      </a:r>
                      <a:r>
                        <a:rPr kumimoji="0" lang="ko-KR" altLang="en-US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정보 조회</a:t>
                      </a: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8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8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2.1.1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Rectangle 6"/>
          <p:cNvSpPr>
            <a:spLocks noChangeArrowheads="1"/>
          </p:cNvSpPr>
          <p:nvPr/>
        </p:nvSpPr>
        <p:spPr>
          <a:xfrm>
            <a:off x="4504055" y="4476596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4.</a:t>
            </a:r>
            <a:r>
              <a:rPr lang="ko-KR" altLang="en-US" sz="675" kern="0" dirty="0">
                <a:solidFill>
                  <a:srgbClr val="000000"/>
                </a:solidFill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401449" y="3226592"/>
            <a:ext cx="37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">
                <a:latin typeface="+mj-ea"/>
                <a:ea typeface="+mj-ea"/>
              </a:rPr>
              <a:t>검색창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399732" y="3223759"/>
            <a:ext cx="486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18" name="AutoShape 36"/>
          <p:cNvSpPr>
            <a:spLocks noChangeArrowheads="1"/>
          </p:cNvSpPr>
          <p:nvPr/>
        </p:nvSpPr>
        <p:spPr>
          <a:xfrm>
            <a:off x="2600313" y="4090166"/>
            <a:ext cx="778520" cy="338768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27000" tIns="27000" rIns="27000" bIns="27000" anchor="ctr"/>
          <a:lstStyle/>
          <a:p>
            <a:pPr algn="ctr">
              <a:defRPr/>
            </a:pPr>
            <a:r>
              <a:rPr lang="en-US" altLang="ko-KR" sz="675" dirty="0"/>
              <a:t>5.</a:t>
            </a:r>
            <a:r>
              <a:rPr lang="ko-KR" altLang="en-US" sz="675" dirty="0"/>
              <a:t>운동시설 선택</a:t>
            </a:r>
          </a:p>
        </p:txBody>
      </p:sp>
      <p:sp>
        <p:nvSpPr>
          <p:cNvPr id="122" name="Rectangle 6"/>
          <p:cNvSpPr>
            <a:spLocks noChangeArrowheads="1"/>
          </p:cNvSpPr>
          <p:nvPr/>
        </p:nvSpPr>
        <p:spPr>
          <a:xfrm>
            <a:off x="3213726" y="4828390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675" kern="0">
                <a:solidFill>
                  <a:srgbClr val="000000"/>
                </a:solidFill>
                <a:latin typeface="Arial"/>
                <a:ea typeface="맑은 고딕"/>
              </a:rPr>
              <a:t>6.</a:t>
            </a:r>
            <a:r>
              <a:rPr lang="ko-KR" altLang="en-US" sz="675" kern="0">
                <a:solidFill>
                  <a:srgbClr val="000000"/>
                </a:solidFill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140" name="Rectangle 6"/>
          <p:cNvSpPr>
            <a:spLocks noChangeArrowheads="1"/>
          </p:cNvSpPr>
          <p:nvPr/>
        </p:nvSpPr>
        <p:spPr>
          <a:xfrm>
            <a:off x="2627784" y="5332955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675" kern="0">
                <a:solidFill>
                  <a:srgbClr val="000000"/>
                </a:solidFill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143" name="AutoShape 8"/>
          <p:cNvSpPr>
            <a:spLocks noChangeArrowheads="1"/>
          </p:cNvSpPr>
          <p:nvPr/>
        </p:nvSpPr>
        <p:spPr>
          <a:xfrm>
            <a:off x="3737706" y="5319210"/>
            <a:ext cx="618270" cy="27003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 err="1">
                <a:solidFill>
                  <a:srgbClr val="000000"/>
                </a:solidFill>
                <a:latin typeface="Arial"/>
                <a:ea typeface="맑은 고딕"/>
              </a:rPr>
              <a:t>리뷰관리</a:t>
            </a:r>
            <a:endParaRPr lang="ko-KR" altLang="en-US" sz="825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/>
                <a:ea typeface="맑은 고딕"/>
              </a:rPr>
              <a:t>2.3.3</a:t>
            </a:r>
          </a:p>
        </p:txBody>
      </p:sp>
      <p:sp>
        <p:nvSpPr>
          <p:cNvPr id="145" name="Rectangle 6"/>
          <p:cNvSpPr>
            <a:spLocks noChangeArrowheads="1"/>
          </p:cNvSpPr>
          <p:nvPr/>
        </p:nvSpPr>
        <p:spPr>
          <a:xfrm>
            <a:off x="3101649" y="3456556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r>
              <a:rPr lang="ko-KR" altLang="en-US" sz="675" kern="0" dirty="0" err="1">
                <a:solidFill>
                  <a:srgbClr val="000000"/>
                </a:solidFill>
                <a:latin typeface="Arial"/>
                <a:ea typeface="맑은 고딕"/>
              </a:rPr>
              <a:t>즐겨찾기</a:t>
            </a:r>
            <a:r>
              <a:rPr lang="ko-KR" altLang="en-US" sz="675" kern="0" dirty="0">
                <a:solidFill>
                  <a:srgbClr val="000000"/>
                </a:solidFill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560787" y="2786100"/>
            <a:ext cx="486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" dirty="0" err="1">
                <a:latin typeface="+mj-ea"/>
                <a:ea typeface="+mj-ea"/>
              </a:rPr>
              <a:t>즐겨찾기</a:t>
            </a:r>
            <a:endParaRPr lang="ko-KR" altLang="en-US" sz="600" dirty="0">
              <a:latin typeface="+mj-ea"/>
              <a:ea typeface="+mj-ea"/>
            </a:endParaRPr>
          </a:p>
        </p:txBody>
      </p:sp>
      <p:sp>
        <p:nvSpPr>
          <p:cNvPr id="29" name="AutoShape 36"/>
          <p:cNvSpPr>
            <a:spLocks noChangeArrowheads="1"/>
          </p:cNvSpPr>
          <p:nvPr/>
        </p:nvSpPr>
        <p:spPr>
          <a:xfrm>
            <a:off x="4036037" y="2787307"/>
            <a:ext cx="778520" cy="338768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27000" tIns="27000" rIns="27000" bIns="27000" anchor="ctr"/>
          <a:lstStyle/>
          <a:p>
            <a:pPr algn="ctr">
              <a:defRPr/>
            </a:pPr>
            <a:r>
              <a:rPr lang="en-US" altLang="ko-KR" sz="675" dirty="0"/>
              <a:t>1.</a:t>
            </a:r>
            <a:r>
              <a:rPr lang="ko-KR" altLang="en-US" sz="675" dirty="0"/>
              <a:t>검색 방법</a:t>
            </a:r>
            <a:endParaRPr lang="en-US" altLang="ko-KR" sz="675" dirty="0"/>
          </a:p>
          <a:p>
            <a:pPr algn="ctr">
              <a:defRPr/>
            </a:pPr>
            <a:r>
              <a:rPr lang="ko-KR" altLang="en-US" sz="675" dirty="0"/>
              <a:t>선택</a:t>
            </a:r>
            <a:endParaRPr lang="en-US" altLang="ko-KR" sz="675" dirty="0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>
          <a:xfrm>
            <a:off x="4061950" y="3461762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r>
              <a:rPr lang="ko-KR" altLang="en-US" sz="675" kern="0" dirty="0" err="1">
                <a:solidFill>
                  <a:srgbClr val="000000"/>
                </a:solidFill>
                <a:latin typeface="Arial"/>
                <a:ea typeface="맑은 고딕"/>
              </a:rPr>
              <a:t>운동시설명</a:t>
            </a:r>
            <a:r>
              <a:rPr lang="ko-KR" altLang="en-US" sz="675" kern="0" dirty="0">
                <a:solidFill>
                  <a:srgbClr val="000000"/>
                </a:solidFill>
                <a:latin typeface="Arial"/>
                <a:ea typeface="맑은 고딕"/>
              </a:rPr>
              <a:t> 검색</a:t>
            </a:r>
            <a:endParaRPr lang="ko-KR" altLang="en-US" sz="675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>
          <a:xfrm>
            <a:off x="5025540" y="3456556"/>
            <a:ext cx="725453" cy="202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lang="en-US" altLang="ko-KR" sz="675" kern="0" dirty="0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r>
              <a:rPr lang="ko-KR" altLang="en-US" sz="675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lang="ko-KR" altLang="en-US" sz="675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cxnSp>
        <p:nvCxnSpPr>
          <p:cNvPr id="3" name="직선 화살표 연결선 2"/>
          <p:cNvCxnSpPr>
            <a:stCxn id="5" idx="2"/>
          </p:cNvCxnSpPr>
          <p:nvPr/>
        </p:nvCxnSpPr>
        <p:spPr>
          <a:xfrm flipH="1">
            <a:off x="4425298" y="2672917"/>
            <a:ext cx="2177" cy="1344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45" idx="1"/>
            <a:endCxn id="118" idx="0"/>
          </p:cNvCxnSpPr>
          <p:nvPr/>
        </p:nvCxnSpPr>
        <p:spPr>
          <a:xfrm rot="10800000" flipV="1">
            <a:off x="2989575" y="3557695"/>
            <a:ext cx="112076" cy="53247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57" idx="2"/>
            <a:endCxn id="60" idx="0"/>
          </p:cNvCxnSpPr>
          <p:nvPr/>
        </p:nvCxnSpPr>
        <p:spPr>
          <a:xfrm>
            <a:off x="4866782" y="4152359"/>
            <a:ext cx="0" cy="3242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60" idx="1"/>
            <a:endCxn id="118" idx="3"/>
          </p:cNvCxnSpPr>
          <p:nvPr/>
        </p:nvCxnSpPr>
        <p:spPr>
          <a:xfrm rot="10800000">
            <a:off x="3378834" y="4259549"/>
            <a:ext cx="1125223" cy="318186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122" idx="1"/>
          </p:cNvCxnSpPr>
          <p:nvPr/>
        </p:nvCxnSpPr>
        <p:spPr>
          <a:xfrm rot="16200000" flipH="1">
            <a:off x="2839102" y="4554904"/>
            <a:ext cx="525097" cy="224153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22" idx="2"/>
            <a:endCxn id="140" idx="0"/>
          </p:cNvCxnSpPr>
          <p:nvPr/>
        </p:nvCxnSpPr>
        <p:spPr>
          <a:xfrm rot="5400000">
            <a:off x="3132340" y="4888840"/>
            <a:ext cx="302285" cy="58594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22" idx="2"/>
            <a:endCxn id="143" idx="0"/>
          </p:cNvCxnSpPr>
          <p:nvPr/>
        </p:nvCxnSpPr>
        <p:spPr>
          <a:xfrm rot="16200000" flipH="1">
            <a:off x="3667375" y="4939746"/>
            <a:ext cx="288542" cy="470389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0" idx="2"/>
            <a:endCxn id="57" idx="0"/>
          </p:cNvCxnSpPr>
          <p:nvPr/>
        </p:nvCxnSpPr>
        <p:spPr>
          <a:xfrm>
            <a:off x="4424676" y="3664041"/>
            <a:ext cx="442106" cy="28603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1" idx="2"/>
            <a:endCxn id="57" idx="0"/>
          </p:cNvCxnSpPr>
          <p:nvPr/>
        </p:nvCxnSpPr>
        <p:spPr>
          <a:xfrm flipH="1">
            <a:off x="4866783" y="3658836"/>
            <a:ext cx="521485" cy="2912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29" idx="3"/>
            <a:endCxn id="31" idx="0"/>
          </p:cNvCxnSpPr>
          <p:nvPr/>
        </p:nvCxnSpPr>
        <p:spPr>
          <a:xfrm>
            <a:off x="4814557" y="2956691"/>
            <a:ext cx="573710" cy="49986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29" idx="2"/>
            <a:endCxn id="30" idx="0"/>
          </p:cNvCxnSpPr>
          <p:nvPr/>
        </p:nvCxnSpPr>
        <p:spPr>
          <a:xfrm flipH="1">
            <a:off x="4424676" y="3126075"/>
            <a:ext cx="621" cy="3356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AutoShape 10"/>
          <p:cNvSpPr>
            <a:spLocks noChangeArrowheads="1"/>
          </p:cNvSpPr>
          <p:nvPr/>
        </p:nvSpPr>
        <p:spPr bwMode="auto">
          <a:xfrm>
            <a:off x="6965522" y="5047204"/>
            <a:ext cx="800100" cy="28575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27000" tIns="27000" rIns="27000" bIns="2700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1" name="AutoShape 4"/>
          <p:cNvSpPr>
            <a:spLocks noChangeArrowheads="1"/>
          </p:cNvSpPr>
          <p:nvPr/>
        </p:nvSpPr>
        <p:spPr bwMode="auto">
          <a:xfrm>
            <a:off x="6965522" y="4379205"/>
            <a:ext cx="800100" cy="397059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27000" tIns="27000" rIns="27000" bIns="2700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119" name="꺾인 연결선 118"/>
          <p:cNvCxnSpPr>
            <a:stCxn id="101" idx="4"/>
            <a:endCxn id="100" idx="0"/>
          </p:cNvCxnSpPr>
          <p:nvPr/>
        </p:nvCxnSpPr>
        <p:spPr>
          <a:xfrm>
            <a:off x="7765622" y="4577736"/>
            <a:ext cx="9525" cy="612344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AutoShape 10"/>
          <p:cNvSpPr>
            <a:spLocks noChangeArrowheads="1"/>
          </p:cNvSpPr>
          <p:nvPr/>
        </p:nvSpPr>
        <p:spPr bwMode="auto">
          <a:xfrm>
            <a:off x="6916238" y="3098876"/>
            <a:ext cx="800100" cy="28575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27000" tIns="27000" rIns="27000" bIns="2700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>
          <a:xfrm>
            <a:off x="2339473" y="2780335"/>
            <a:ext cx="778520" cy="338768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27000" tIns="27000" rIns="27000" bIns="27000" anchor="ctr"/>
          <a:lstStyle/>
          <a:p>
            <a:pPr algn="ctr">
              <a:defRPr/>
            </a:pPr>
            <a:r>
              <a:rPr lang="ko-KR" altLang="en-US" sz="675" dirty="0"/>
              <a:t>로그인 상태</a:t>
            </a:r>
            <a:endParaRPr lang="en-US" altLang="ko-KR" sz="675" dirty="0"/>
          </a:p>
          <a:p>
            <a:pPr algn="ctr">
              <a:defRPr/>
            </a:pPr>
            <a:r>
              <a:rPr lang="ko-KR" altLang="en-US" sz="675" dirty="0"/>
              <a:t>확인</a:t>
            </a:r>
            <a:endParaRPr lang="ko-KR" altLang="en-US" sz="675" dirty="0"/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1280887" y="2812515"/>
            <a:ext cx="618270" cy="27003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lang="ko-KR" altLang="en-US" sz="825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/>
                <a:ea typeface="맑은 고딕"/>
              </a:rPr>
              <a:t>2.4.2</a:t>
            </a:r>
            <a:endParaRPr lang="en-US" altLang="ko-KR" sz="825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cxnSp>
        <p:nvCxnSpPr>
          <p:cNvPr id="13" name="꺾인 연결선 12"/>
          <p:cNvCxnSpPr>
            <a:stCxn id="41" idx="2"/>
            <a:endCxn id="145" idx="0"/>
          </p:cNvCxnSpPr>
          <p:nvPr/>
        </p:nvCxnSpPr>
        <p:spPr>
          <a:xfrm rot="16200000" flipH="1">
            <a:off x="2927829" y="2920007"/>
            <a:ext cx="337453" cy="73564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9" idx="1"/>
            <a:endCxn id="41" idx="3"/>
          </p:cNvCxnSpPr>
          <p:nvPr/>
        </p:nvCxnSpPr>
        <p:spPr>
          <a:xfrm flipH="1" flipV="1">
            <a:off x="3117994" y="2949718"/>
            <a:ext cx="918044" cy="697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1" idx="1"/>
            <a:endCxn id="44" idx="3"/>
          </p:cNvCxnSpPr>
          <p:nvPr/>
        </p:nvCxnSpPr>
        <p:spPr>
          <a:xfrm flipH="1" flipV="1">
            <a:off x="1899158" y="2947531"/>
            <a:ext cx="440317" cy="21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759938" y="3114805"/>
            <a:ext cx="4860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" dirty="0">
                <a:latin typeface="+mj-ea"/>
                <a:ea typeface="+mj-ea"/>
              </a:rPr>
              <a:t>Y</a:t>
            </a:r>
            <a:endParaRPr lang="ko-KR" altLang="en-US" sz="600" dirty="0"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9246" y="2791774"/>
            <a:ext cx="35852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" dirty="0">
                <a:latin typeface="+mj-ea"/>
                <a:ea typeface="+mj-ea"/>
              </a:rPr>
              <a:t>N</a:t>
            </a:r>
            <a:endParaRPr lang="ko-KR" altLang="en-US" sz="600" dirty="0">
              <a:latin typeface="+mj-ea"/>
              <a:ea typeface="+mj-ea"/>
            </a:endParaRPr>
          </a:p>
        </p:txBody>
      </p:sp>
      <p:cxnSp>
        <p:nvCxnSpPr>
          <p:cNvPr id="47" name="꺾인 연결선 46"/>
          <p:cNvCxnSpPr>
            <a:stCxn id="134" idx="0"/>
            <a:endCxn id="101" idx="4"/>
          </p:cNvCxnSpPr>
          <p:nvPr/>
        </p:nvCxnSpPr>
        <p:spPr>
          <a:xfrm>
            <a:off x="7716339" y="3241753"/>
            <a:ext cx="49285" cy="1335983"/>
          </a:xfrm>
          <a:prstGeom prst="bentConnector3">
            <a:avLst>
              <a:gd name="adj1" fmla="val 447876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1" idx="2"/>
            <a:endCxn id="57" idx="3"/>
          </p:cNvCxnSpPr>
          <p:nvPr/>
        </p:nvCxnSpPr>
        <p:spPr>
          <a:xfrm rot="10800000">
            <a:off x="5229508" y="4051220"/>
            <a:ext cx="1736015" cy="526515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01" idx="2"/>
            <a:endCxn id="60" idx="3"/>
          </p:cNvCxnSpPr>
          <p:nvPr/>
        </p:nvCxnSpPr>
        <p:spPr>
          <a:xfrm rot="10800000" flipV="1">
            <a:off x="5229508" y="4577735"/>
            <a:ext cx="1736015" cy="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endCxn id="122" idx="3"/>
          </p:cNvCxnSpPr>
          <p:nvPr/>
        </p:nvCxnSpPr>
        <p:spPr>
          <a:xfrm rot="10800000" flipV="1">
            <a:off x="3939180" y="4577734"/>
            <a:ext cx="3026344" cy="351795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34" idx="3"/>
            <a:endCxn id="57" idx="3"/>
          </p:cNvCxnSpPr>
          <p:nvPr/>
        </p:nvCxnSpPr>
        <p:spPr>
          <a:xfrm flipH="1">
            <a:off x="5229509" y="3241753"/>
            <a:ext cx="1686730" cy="8094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5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r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2039" y="2136084"/>
          <a:ext cx="7020781" cy="35103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20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26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922151" y="1052495"/>
            <a:ext cx="2268160" cy="270272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en-US" altLang="ko-KR" dirty="0" smtClean="0"/>
              <a:t>To-Be Process Flow Chart</a:t>
            </a:r>
            <a:endParaRPr lang="ko-KR" altLang="en-US" dirty="0"/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4085946" y="2591706"/>
            <a:ext cx="896124" cy="378042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56" y="3812853"/>
            <a:ext cx="1046905" cy="25774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. </a:t>
            </a: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387" y="4465203"/>
            <a:ext cx="1046905" cy="2446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. </a:t>
            </a: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정보 등록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graphicFrame>
        <p:nvGraphicFramePr>
          <p:cNvPr id="102" name="Group 4">
            <a:extLst>
              <a:ext uri="{FF2B5EF4-FFF2-40B4-BE49-F238E27FC236}">
                <a16:creationId xmlns:a16="http://schemas.microsoft.com/office/drawing/2014/main" id="{21470F02-92C1-48D7-877D-779D3FB3A7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2038" y="1430778"/>
          <a:ext cx="7019926" cy="644130"/>
        </p:xfrm>
        <a:graphic>
          <a:graphicData uri="http://schemas.openxmlformats.org/drawingml/2006/table">
            <a:tbl>
              <a:tblPr/>
              <a:tblGrid>
                <a:gridCol w="98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L.1)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2.2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L.2)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2.2.1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L.3)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AutoShape 5"/>
          <p:cNvSpPr>
            <a:spLocks noChangeArrowheads="1"/>
          </p:cNvSpPr>
          <p:nvPr/>
        </p:nvSpPr>
        <p:spPr bwMode="auto">
          <a:xfrm>
            <a:off x="3939941" y="3167682"/>
            <a:ext cx="1188132" cy="441425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</a:p>
        </p:txBody>
      </p:sp>
      <p:sp>
        <p:nvSpPr>
          <p:cNvPr id="65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645" y="3171582"/>
            <a:ext cx="152919" cy="196208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571500"/>
            <a:r>
              <a:rPr lang="en-US" altLang="ko-KR" sz="675" dirty="0"/>
              <a:t>N</a:t>
            </a:r>
          </a:p>
        </p:txBody>
      </p:sp>
      <p:sp>
        <p:nvSpPr>
          <p:cNvPr id="6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104" y="3594449"/>
            <a:ext cx="208292" cy="196208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571500"/>
            <a:r>
              <a:rPr lang="en-US" altLang="ko-KR" sz="675" dirty="0"/>
              <a:t>Y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556" y="4470465"/>
            <a:ext cx="1046905" cy="2446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. </a:t>
            </a: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정보 수정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726" y="4465203"/>
            <a:ext cx="1048448" cy="2446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. </a:t>
            </a: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캘린더 정보 삭제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4085946" y="5130981"/>
            <a:ext cx="896124" cy="378042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2195736" y="3202230"/>
            <a:ext cx="971198" cy="363186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lang="en-US" altLang="ko-KR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2.4.2</a:t>
            </a:r>
            <a:endParaRPr lang="ko-KR" altLang="en-US" sz="825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7" name="직선 화살표 연결선 6"/>
          <p:cNvCxnSpPr>
            <a:stCxn id="5" idx="2"/>
            <a:endCxn id="53" idx="0"/>
          </p:cNvCxnSpPr>
          <p:nvPr/>
        </p:nvCxnSpPr>
        <p:spPr>
          <a:xfrm flipH="1">
            <a:off x="4534008" y="2969748"/>
            <a:ext cx="1" cy="19793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3" idx="1"/>
            <a:endCxn id="34" idx="3"/>
          </p:cNvCxnSpPr>
          <p:nvPr/>
        </p:nvCxnSpPr>
        <p:spPr>
          <a:xfrm flipH="1" flipV="1">
            <a:off x="3166935" y="3383824"/>
            <a:ext cx="773008" cy="45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6" idx="0"/>
          </p:cNvCxnSpPr>
          <p:nvPr/>
        </p:nvCxnSpPr>
        <p:spPr>
          <a:xfrm>
            <a:off x="4534008" y="3609107"/>
            <a:ext cx="1" cy="20374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2"/>
            <a:endCxn id="29" idx="0"/>
          </p:cNvCxnSpPr>
          <p:nvPr/>
        </p:nvCxnSpPr>
        <p:spPr>
          <a:xfrm>
            <a:off x="4534008" y="4070595"/>
            <a:ext cx="0" cy="3998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" idx="2"/>
            <a:endCxn id="19" idx="0"/>
          </p:cNvCxnSpPr>
          <p:nvPr/>
        </p:nvCxnSpPr>
        <p:spPr>
          <a:xfrm rot="5400000">
            <a:off x="3498620" y="3429815"/>
            <a:ext cx="394608" cy="1676169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6" idx="2"/>
            <a:endCxn id="31" idx="0"/>
          </p:cNvCxnSpPr>
          <p:nvPr/>
        </p:nvCxnSpPr>
        <p:spPr>
          <a:xfrm rot="16200000" flipH="1">
            <a:off x="5175174" y="3429429"/>
            <a:ext cx="394608" cy="167694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32" idx="0"/>
          </p:cNvCxnSpPr>
          <p:nvPr/>
        </p:nvCxnSpPr>
        <p:spPr>
          <a:xfrm>
            <a:off x="4534008" y="4715103"/>
            <a:ext cx="1" cy="4158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9" idx="2"/>
            <a:endCxn id="32" idx="0"/>
          </p:cNvCxnSpPr>
          <p:nvPr/>
        </p:nvCxnSpPr>
        <p:spPr>
          <a:xfrm rot="16200000" flipH="1">
            <a:off x="3485354" y="4082327"/>
            <a:ext cx="421140" cy="1676169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1" idx="2"/>
            <a:endCxn id="32" idx="0"/>
          </p:cNvCxnSpPr>
          <p:nvPr/>
        </p:nvCxnSpPr>
        <p:spPr>
          <a:xfrm rot="5400000">
            <a:off x="5161909" y="4081942"/>
            <a:ext cx="421140" cy="167694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6172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2037" y="2182919"/>
          <a:ext cx="7020782" cy="35103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20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260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922151" y="1052495"/>
            <a:ext cx="2268160" cy="270272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>
              <a:defRPr/>
            </a:pPr>
            <a:r>
              <a:rPr lang="en-US" altLang="ko-KR"/>
              <a:t>To-Be Process Flow Chart</a:t>
            </a:r>
            <a:endParaRPr lang="ko-KR" altLang="en-US"/>
          </a:p>
        </p:txBody>
      </p:sp>
      <p:sp>
        <p:nvSpPr>
          <p:cNvPr id="5" name="순서도: 수행의 시작/종료 4"/>
          <p:cNvSpPr/>
          <p:nvPr/>
        </p:nvSpPr>
        <p:spPr>
          <a:xfrm>
            <a:off x="5220072" y="2486554"/>
            <a:ext cx="864096" cy="254519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graphicFrame>
        <p:nvGraphicFramePr>
          <p:cNvPr id="102" name="Group 4"/>
          <p:cNvGraphicFramePr>
            <a:graphicFrameLocks noGrp="1"/>
          </p:cNvGraphicFramePr>
          <p:nvPr>
            <p:extLst/>
          </p:nvPr>
        </p:nvGraphicFramePr>
        <p:xfrm>
          <a:off x="1062038" y="1430778"/>
          <a:ext cx="7019925" cy="644129"/>
        </p:xfrm>
        <a:graphic>
          <a:graphicData uri="http://schemas.openxmlformats.org/drawingml/2006/table">
            <a:tbl>
              <a:tblPr/>
              <a:tblGrid>
                <a:gridCol w="98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8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8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2.3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정보 공유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8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8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2.3.1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게시판 </a:t>
                      </a:r>
                      <a:r>
                        <a:rPr kumimoji="0" lang="ko-KR" altLang="en-US" sz="8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관리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1493658" y="5157193"/>
            <a:ext cx="5940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050">
              <a:latin typeface="+mj-ea"/>
              <a:ea typeface="+mj-ea"/>
            </a:endParaRPr>
          </a:p>
        </p:txBody>
      </p:sp>
      <p:sp>
        <p:nvSpPr>
          <p:cNvPr id="107" name="Rectangle 6"/>
          <p:cNvSpPr>
            <a:spLocks noChangeArrowheads="1"/>
          </p:cNvSpPr>
          <p:nvPr/>
        </p:nvSpPr>
        <p:spPr>
          <a:xfrm>
            <a:off x="4085286" y="4604444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6.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수정</a:t>
            </a:r>
          </a:p>
        </p:txBody>
      </p:sp>
      <p:sp>
        <p:nvSpPr>
          <p:cNvPr id="108" name="Rectangle 6"/>
          <p:cNvSpPr>
            <a:spLocks noChangeArrowheads="1"/>
          </p:cNvSpPr>
          <p:nvPr/>
        </p:nvSpPr>
        <p:spPr>
          <a:xfrm>
            <a:off x="5417865" y="4615495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7.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삭제</a:t>
            </a:r>
          </a:p>
        </p:txBody>
      </p:sp>
      <p:sp>
        <p:nvSpPr>
          <p:cNvPr id="109" name="Rectangle 6"/>
          <p:cNvSpPr>
            <a:spLocks noChangeArrowheads="1"/>
          </p:cNvSpPr>
          <p:nvPr/>
        </p:nvSpPr>
        <p:spPr>
          <a:xfrm>
            <a:off x="2244785" y="4224382"/>
            <a:ext cx="786321" cy="2751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5.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작성</a:t>
            </a:r>
          </a:p>
        </p:txBody>
      </p:sp>
      <p:sp>
        <p:nvSpPr>
          <p:cNvPr id="125" name="AutoShape 8"/>
          <p:cNvSpPr>
            <a:spLocks noChangeArrowheads="1"/>
          </p:cNvSpPr>
          <p:nvPr/>
        </p:nvSpPr>
        <p:spPr>
          <a:xfrm>
            <a:off x="1314221" y="3325662"/>
            <a:ext cx="618270" cy="27003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/>
                <a:ea typeface="맑은 고딕"/>
              </a:rPr>
              <a:t>2.4.2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50863" y="3240344"/>
            <a:ext cx="216024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50" dirty="0">
                <a:latin typeface="+mj-ea"/>
                <a:ea typeface="+mj-ea"/>
              </a:rPr>
              <a:t>n</a:t>
            </a:r>
          </a:p>
        </p:txBody>
      </p:sp>
      <p:sp>
        <p:nvSpPr>
          <p:cNvPr id="146" name="순서도: 수행의 시작/종료 4"/>
          <p:cNvSpPr/>
          <p:nvPr/>
        </p:nvSpPr>
        <p:spPr>
          <a:xfrm>
            <a:off x="4035408" y="5276262"/>
            <a:ext cx="864096" cy="254519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게시판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관리 종료</a:t>
            </a:r>
          </a:p>
        </p:txBody>
      </p:sp>
      <p:sp>
        <p:nvSpPr>
          <p:cNvPr id="147" name="AutoShape 5"/>
          <p:cNvSpPr>
            <a:spLocks noChangeArrowheads="1"/>
          </p:cNvSpPr>
          <p:nvPr/>
        </p:nvSpPr>
        <p:spPr>
          <a:xfrm>
            <a:off x="2222886" y="3264603"/>
            <a:ext cx="830123" cy="392152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lang="en-US" altLang="ko-KR" sz="825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상태 </a:t>
            </a: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확인</a:t>
            </a:r>
            <a:endParaRPr lang="en-US" altLang="ko-KR" sz="825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336677" y="3656753"/>
            <a:ext cx="30127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50" dirty="0">
                <a:latin typeface="+mj-ea"/>
                <a:ea typeface="+mj-ea"/>
              </a:rPr>
              <a:t>Y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4661781" y="3946601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4.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lang="en-US" altLang="ko-KR" sz="788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103" name="Rectangle 6"/>
          <p:cNvSpPr>
            <a:spLocks noChangeArrowheads="1"/>
          </p:cNvSpPr>
          <p:nvPr/>
        </p:nvSpPr>
        <p:spPr>
          <a:xfrm>
            <a:off x="3976394" y="2723656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1.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110" name="Rectangle 6"/>
          <p:cNvSpPr>
            <a:spLocks noChangeArrowheads="1"/>
          </p:cNvSpPr>
          <p:nvPr/>
        </p:nvSpPr>
        <p:spPr>
          <a:xfrm>
            <a:off x="2817459" y="2739765"/>
            <a:ext cx="766198" cy="2590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2.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cxnSp>
        <p:nvCxnSpPr>
          <p:cNvPr id="35" name="직선 화살표 연결선 117"/>
          <p:cNvCxnSpPr>
            <a:stCxn id="103" idx="1"/>
            <a:endCxn id="110" idx="3"/>
          </p:cNvCxnSpPr>
          <p:nvPr/>
        </p:nvCxnSpPr>
        <p:spPr>
          <a:xfrm flipH="1">
            <a:off x="3583655" y="2861239"/>
            <a:ext cx="392739" cy="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117"/>
          <p:cNvCxnSpPr>
            <a:stCxn id="147" idx="1"/>
            <a:endCxn id="125" idx="3"/>
          </p:cNvCxnSpPr>
          <p:nvPr/>
        </p:nvCxnSpPr>
        <p:spPr>
          <a:xfrm flipH="1" flipV="1">
            <a:off x="1932492" y="3460678"/>
            <a:ext cx="2903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117"/>
          <p:cNvCxnSpPr>
            <a:stCxn id="147" idx="2"/>
            <a:endCxn id="109" idx="0"/>
          </p:cNvCxnSpPr>
          <p:nvPr/>
        </p:nvCxnSpPr>
        <p:spPr>
          <a:xfrm flipH="1">
            <a:off x="2637946" y="3656753"/>
            <a:ext cx="2" cy="56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09" idx="2"/>
            <a:endCxn id="146" idx="1"/>
          </p:cNvCxnSpPr>
          <p:nvPr/>
        </p:nvCxnSpPr>
        <p:spPr>
          <a:xfrm rot="16200000" flipH="1">
            <a:off x="2884689" y="4252801"/>
            <a:ext cx="903979" cy="139746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10" idx="1"/>
            <a:endCxn id="147" idx="0"/>
          </p:cNvCxnSpPr>
          <p:nvPr/>
        </p:nvCxnSpPr>
        <p:spPr>
          <a:xfrm rot="10800000" flipV="1">
            <a:off x="2637949" y="2869292"/>
            <a:ext cx="179510" cy="39531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5" idx="1"/>
            <a:endCxn id="103" idx="3"/>
          </p:cNvCxnSpPr>
          <p:nvPr/>
        </p:nvCxnSpPr>
        <p:spPr>
          <a:xfrm rot="10800000" flipV="1">
            <a:off x="4732480" y="2613814"/>
            <a:ext cx="487594" cy="247424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47" idx="2"/>
            <a:endCxn id="27" idx="1"/>
          </p:cNvCxnSpPr>
          <p:nvPr/>
        </p:nvCxnSpPr>
        <p:spPr>
          <a:xfrm rot="16200000" flipH="1">
            <a:off x="3436149" y="2858552"/>
            <a:ext cx="427430" cy="2023834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7" idx="2"/>
            <a:endCxn id="107" idx="0"/>
          </p:cNvCxnSpPr>
          <p:nvPr/>
        </p:nvCxnSpPr>
        <p:spPr>
          <a:xfrm rot="5400000">
            <a:off x="4560236" y="4124857"/>
            <a:ext cx="382680" cy="576495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27" idx="2"/>
            <a:endCxn id="108" idx="0"/>
          </p:cNvCxnSpPr>
          <p:nvPr/>
        </p:nvCxnSpPr>
        <p:spPr>
          <a:xfrm rot="16200000" flipH="1">
            <a:off x="5221000" y="4040588"/>
            <a:ext cx="393731" cy="75608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08" idx="2"/>
            <a:endCxn id="146" idx="3"/>
          </p:cNvCxnSpPr>
          <p:nvPr/>
        </p:nvCxnSpPr>
        <p:spPr>
          <a:xfrm rot="5400000">
            <a:off x="5091274" y="4698888"/>
            <a:ext cx="512864" cy="89640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>
            <a:endCxn id="146" idx="0"/>
          </p:cNvCxnSpPr>
          <p:nvPr/>
        </p:nvCxnSpPr>
        <p:spPr>
          <a:xfrm>
            <a:off x="4463328" y="4890659"/>
            <a:ext cx="4128" cy="3856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r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4606" y="2190930"/>
          <a:ext cx="7020781" cy="35103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20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2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 dirty="0"/>
                    </a:p>
                  </a:txBody>
                  <a:tcPr marL="68580" marR="68580"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922151" y="1052495"/>
            <a:ext cx="2268160" cy="270272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>
              <a:defRPr/>
            </a:pPr>
            <a:r>
              <a:rPr lang="en-US" altLang="ko-KR"/>
              <a:t>To-Be Process Flow Chart</a:t>
            </a:r>
            <a:endParaRPr lang="ko-KR" altLang="en-US"/>
          </a:p>
        </p:txBody>
      </p:sp>
      <p:sp>
        <p:nvSpPr>
          <p:cNvPr id="5" name="순서도: 수행의 시작/종료 4"/>
          <p:cNvSpPr/>
          <p:nvPr/>
        </p:nvSpPr>
        <p:spPr>
          <a:xfrm>
            <a:off x="5490102" y="2510898"/>
            <a:ext cx="864096" cy="254519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788" kern="0">
                <a:solidFill>
                  <a:srgbClr val="000000"/>
                </a:solidFill>
                <a:latin typeface="Arial"/>
                <a:ea typeface="맑은 고딕"/>
              </a:rPr>
              <a:t>댓글 관리</a:t>
            </a:r>
          </a:p>
        </p:txBody>
      </p:sp>
      <p:graphicFrame>
        <p:nvGraphicFramePr>
          <p:cNvPr id="102" name="Group 4"/>
          <p:cNvGraphicFramePr>
            <a:graphicFrameLocks noGrp="1"/>
          </p:cNvGraphicFramePr>
          <p:nvPr/>
        </p:nvGraphicFramePr>
        <p:xfrm>
          <a:off x="1062038" y="1430778"/>
          <a:ext cx="7019925" cy="644129"/>
        </p:xfrm>
        <a:graphic>
          <a:graphicData uri="http://schemas.openxmlformats.org/drawingml/2006/table">
            <a:tbl>
              <a:tblPr/>
              <a:tblGrid>
                <a:gridCol w="98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8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8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2.3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정보 공유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8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8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8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2.3.2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관리</a:t>
                      </a:r>
                    </a:p>
                  </a:txBody>
                  <a:tcPr marL="28575" marR="28575" marT="28575" marB="2857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8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8575" marR="28575" marT="28575" marB="2857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1493658" y="5157193"/>
            <a:ext cx="5940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050">
              <a:latin typeface="+mj-ea"/>
              <a:ea typeface="+mj-ea"/>
            </a:endParaRPr>
          </a:p>
        </p:txBody>
      </p:sp>
      <p:sp>
        <p:nvSpPr>
          <p:cNvPr id="107" name="Rectangle 6"/>
          <p:cNvSpPr>
            <a:spLocks noChangeArrowheads="1"/>
          </p:cNvSpPr>
          <p:nvPr/>
        </p:nvSpPr>
        <p:spPr>
          <a:xfrm>
            <a:off x="4329098" y="4642010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6.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댓글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수정</a:t>
            </a:r>
          </a:p>
        </p:txBody>
      </p:sp>
      <p:sp>
        <p:nvSpPr>
          <p:cNvPr id="108" name="Rectangle 6"/>
          <p:cNvSpPr>
            <a:spLocks noChangeArrowheads="1"/>
          </p:cNvSpPr>
          <p:nvPr/>
        </p:nvSpPr>
        <p:spPr>
          <a:xfrm>
            <a:off x="5661164" y="4638035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7.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댓글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삭제</a:t>
            </a:r>
          </a:p>
        </p:txBody>
      </p:sp>
      <p:sp>
        <p:nvSpPr>
          <p:cNvPr id="109" name="Rectangle 6"/>
          <p:cNvSpPr>
            <a:spLocks noChangeArrowheads="1"/>
          </p:cNvSpPr>
          <p:nvPr/>
        </p:nvSpPr>
        <p:spPr>
          <a:xfrm>
            <a:off x="2916424" y="4638035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5.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댓글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작성</a:t>
            </a:r>
          </a:p>
        </p:txBody>
      </p:sp>
      <p:sp>
        <p:nvSpPr>
          <p:cNvPr id="125" name="AutoShape 8"/>
          <p:cNvSpPr>
            <a:spLocks noChangeArrowheads="1"/>
          </p:cNvSpPr>
          <p:nvPr/>
        </p:nvSpPr>
        <p:spPr>
          <a:xfrm>
            <a:off x="1224498" y="3412759"/>
            <a:ext cx="618270" cy="27003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</a:p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/>
                <a:ea typeface="맑은 고딕"/>
              </a:rPr>
              <a:t>2.4.2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83239" y="3338285"/>
            <a:ext cx="232771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50" dirty="0">
                <a:latin typeface="+mj-ea"/>
                <a:ea typeface="+mj-ea"/>
              </a:rPr>
              <a:t>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415445" y="3679288"/>
            <a:ext cx="221216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50" dirty="0">
                <a:latin typeface="+mj-ea"/>
                <a:ea typeface="+mj-ea"/>
              </a:rPr>
              <a:t>Y</a:t>
            </a:r>
          </a:p>
        </p:txBody>
      </p:sp>
      <p:sp>
        <p:nvSpPr>
          <p:cNvPr id="146" name="순서도: 수행의 시작/종료 4"/>
          <p:cNvSpPr/>
          <p:nvPr/>
        </p:nvSpPr>
        <p:spPr>
          <a:xfrm>
            <a:off x="4270515" y="5251681"/>
            <a:ext cx="864096" cy="254519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marL="133350" indent="-133350" algn="ctr" defTabSz="571500" eaLnBrk="0" latinLnBrk="0" hangingPunct="0">
              <a:lnSpc>
                <a:spcPct val="90000"/>
              </a:lnSpc>
              <a:defRPr/>
            </a:pP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댓글 관리 종료</a:t>
            </a:r>
          </a:p>
        </p:txBody>
      </p:sp>
      <p:sp>
        <p:nvSpPr>
          <p:cNvPr id="148" name="AutoShape 5"/>
          <p:cNvSpPr>
            <a:spLocks noChangeArrowheads="1"/>
          </p:cNvSpPr>
          <p:nvPr/>
        </p:nvSpPr>
        <p:spPr>
          <a:xfrm>
            <a:off x="2245519" y="3351699"/>
            <a:ext cx="830123" cy="392152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825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lang="ko-KR" altLang="en-US" sz="825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ko-KR" altLang="en-US" sz="825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lang="en-US" altLang="ko-KR" sz="825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>
          <a:xfrm>
            <a:off x="4324521" y="4044070"/>
            <a:ext cx="756084" cy="275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4.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 </a:t>
            </a:r>
            <a:endParaRPr lang="en-US" altLang="ko-KR" sz="788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103" name="Rectangle 6"/>
          <p:cNvSpPr>
            <a:spLocks noChangeArrowheads="1"/>
          </p:cNvSpPr>
          <p:nvPr/>
        </p:nvSpPr>
        <p:spPr>
          <a:xfrm>
            <a:off x="2848153" y="2738320"/>
            <a:ext cx="797807" cy="2923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2. </a:t>
            </a:r>
            <a:r>
              <a:rPr lang="ko-KR" altLang="en-US" sz="788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lang="en-US" altLang="ko-KR" sz="788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algn="ctr" defTabSz="571500" eaLnBrk="0" latinLnBrk="0" hangingPunct="0">
              <a:defRPr/>
            </a:pP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목록 확인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121" name="Rectangle 6"/>
          <p:cNvSpPr>
            <a:spLocks noChangeArrowheads="1"/>
          </p:cNvSpPr>
          <p:nvPr/>
        </p:nvSpPr>
        <p:spPr>
          <a:xfrm>
            <a:off x="4000804" y="2743851"/>
            <a:ext cx="803306" cy="281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3500" tIns="0" rIns="13500" bIns="0" anchor="ctr">
            <a:noAutofit/>
          </a:bodyPr>
          <a:lstStyle/>
          <a:p>
            <a:pPr algn="ctr" defTabSz="571500" eaLnBrk="0" latinLnBrk="0" hangingPunct="0">
              <a:defRPr/>
            </a:pPr>
            <a:r>
              <a:rPr lang="en-US" altLang="ko-KR" sz="788" kern="0" dirty="0">
                <a:solidFill>
                  <a:srgbClr val="000000"/>
                </a:solidFill>
                <a:latin typeface="Arial"/>
                <a:ea typeface="맑은 고딕"/>
              </a:rPr>
              <a:t>1. </a:t>
            </a:r>
            <a:r>
              <a:rPr lang="ko-KR" altLang="en-US" sz="788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lang="ko-KR" altLang="en-US" sz="788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cxnSp>
        <p:nvCxnSpPr>
          <p:cNvPr id="3" name="꺾인 연결선 2"/>
          <p:cNvCxnSpPr>
            <a:endCxn id="121" idx="3"/>
          </p:cNvCxnSpPr>
          <p:nvPr/>
        </p:nvCxnSpPr>
        <p:spPr>
          <a:xfrm rot="10800000" flipV="1">
            <a:off x="4804111" y="2618910"/>
            <a:ext cx="685993" cy="265590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103" idx="1"/>
            <a:endCxn id="148" idx="0"/>
          </p:cNvCxnSpPr>
          <p:nvPr/>
        </p:nvCxnSpPr>
        <p:spPr>
          <a:xfrm rot="10800000" flipV="1">
            <a:off x="2660582" y="2884499"/>
            <a:ext cx="187573" cy="467199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48" idx="1"/>
            <a:endCxn id="125" idx="3"/>
          </p:cNvCxnSpPr>
          <p:nvPr/>
        </p:nvCxnSpPr>
        <p:spPr>
          <a:xfrm rot="10800000">
            <a:off x="1842770" y="3547776"/>
            <a:ext cx="402751" cy="1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48" idx="2"/>
            <a:endCxn id="54" idx="0"/>
          </p:cNvCxnSpPr>
          <p:nvPr/>
        </p:nvCxnSpPr>
        <p:spPr>
          <a:xfrm rot="16200000" flipH="1">
            <a:off x="3531463" y="2872968"/>
            <a:ext cx="300220" cy="204198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4" idx="2"/>
            <a:endCxn id="109" idx="0"/>
          </p:cNvCxnSpPr>
          <p:nvPr/>
        </p:nvCxnSpPr>
        <p:spPr>
          <a:xfrm rot="5400000">
            <a:off x="3839113" y="3774587"/>
            <a:ext cx="318803" cy="140809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54" idx="2"/>
            <a:endCxn id="108" idx="0"/>
          </p:cNvCxnSpPr>
          <p:nvPr/>
        </p:nvCxnSpPr>
        <p:spPr>
          <a:xfrm rot="16200000" flipH="1">
            <a:off x="5211483" y="3810313"/>
            <a:ext cx="318803" cy="133664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09" idx="2"/>
            <a:endCxn id="146" idx="1"/>
          </p:cNvCxnSpPr>
          <p:nvPr/>
        </p:nvCxnSpPr>
        <p:spPr>
          <a:xfrm rot="16200000" flipH="1">
            <a:off x="3549621" y="4658045"/>
            <a:ext cx="465742" cy="976049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8" idx="2"/>
            <a:endCxn id="146" idx="3"/>
          </p:cNvCxnSpPr>
          <p:nvPr/>
        </p:nvCxnSpPr>
        <p:spPr>
          <a:xfrm rot="5400000">
            <a:off x="5354039" y="4693771"/>
            <a:ext cx="465742" cy="904595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>
            <a:stCxn id="121" idx="1"/>
            <a:endCxn id="103" idx="3"/>
          </p:cNvCxnSpPr>
          <p:nvPr/>
        </p:nvCxnSpPr>
        <p:spPr>
          <a:xfrm flipH="1" flipV="1">
            <a:off x="3645960" y="2884500"/>
            <a:ext cx="354844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107" idx="0"/>
          </p:cNvCxnSpPr>
          <p:nvPr/>
        </p:nvCxnSpPr>
        <p:spPr>
          <a:xfrm>
            <a:off x="4702564" y="4319232"/>
            <a:ext cx="4577" cy="3227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7" idx="2"/>
            <a:endCxn id="146" idx="0"/>
          </p:cNvCxnSpPr>
          <p:nvPr/>
        </p:nvCxnSpPr>
        <p:spPr>
          <a:xfrm flipH="1">
            <a:off x="4702564" y="4917174"/>
            <a:ext cx="4577" cy="3345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9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r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1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1557141" y="881015"/>
          <a:ext cx="5794142" cy="56616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307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백엔드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JAVA11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89990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프론트엔드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/>
                        <a:t>프레임워크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 smtClean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개발환경 구축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템플릿 엔진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서버에서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동적 생성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34054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공공 데이터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라이브러리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코드 간소화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데이터 교환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형상관리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빌드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데이터 관리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소요기술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60364" y="667429"/>
            <a:ext cx="8937269" cy="5071126"/>
            <a:chOff x="95409" y="655308"/>
            <a:chExt cx="8937269" cy="507112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95411" y="655308"/>
              <a:ext cx="8937266" cy="12343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95411" y="1931815"/>
              <a:ext cx="8937265" cy="12343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5409" y="3211497"/>
              <a:ext cx="8937267" cy="12343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95411" y="4492121"/>
              <a:ext cx="8937267" cy="12343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95413" y="5746113"/>
            <a:ext cx="8937267" cy="117825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0" y="884456"/>
            <a:ext cx="828048" cy="691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0" y="2171990"/>
            <a:ext cx="828048" cy="691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1" y="3460048"/>
            <a:ext cx="828049" cy="691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-1" y="4739730"/>
            <a:ext cx="828049" cy="691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-2" y="5973630"/>
            <a:ext cx="828050" cy="691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65193" y="864784"/>
            <a:ext cx="754239" cy="5632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</a:rPr>
              <a:t>운동시설 조회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facility-page.html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search-page.html</a:t>
            </a: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bookmark.html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0232" y="926309"/>
            <a:ext cx="890164" cy="470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</a:rPr>
              <a:t>리뷰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review-write.html</a:t>
            </a: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review-update.html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95547" y="807895"/>
            <a:ext cx="1839084" cy="6849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</a:rPr>
              <a:t>회원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join.html</a:t>
            </a:r>
            <a:r>
              <a:rPr lang="en-US" altLang="ko-KR" sz="600" dirty="0">
                <a:solidFill>
                  <a:schemeClr val="tx1"/>
                </a:solidFill>
              </a:rPr>
              <a:t>, my_page.html, </a:t>
            </a:r>
            <a:r>
              <a:rPr lang="en-US" altLang="ko-KR" sz="600" dirty="0" smtClean="0">
                <a:solidFill>
                  <a:schemeClr val="tx1"/>
                </a:solidFill>
              </a:rPr>
              <a:t>login.html</a:t>
            </a: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change_pw.html, </a:t>
            </a:r>
            <a:r>
              <a:rPr lang="en-US" altLang="ko-KR" sz="600" dirty="0" smtClean="0">
                <a:solidFill>
                  <a:schemeClr val="tx1"/>
                </a:solidFill>
              </a:rPr>
              <a:t>email_confirm.html</a:t>
            </a: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find_id.html, </a:t>
            </a:r>
            <a:r>
              <a:rPr lang="en-US" altLang="ko-KR" sz="600" dirty="0" smtClean="0">
                <a:solidFill>
                  <a:schemeClr val="tx1"/>
                </a:solidFill>
              </a:rPr>
              <a:t>find_pw.html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success_change_pw.html,my_page_review.html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success_find_id.html,success_find_pw.html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my_page_board.html,my_page_reply.html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871688" y="800636"/>
            <a:ext cx="904985" cy="676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캘린더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addForm.html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calendarForm.html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dayForm.html</a:t>
            </a: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editForm.html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63879" y="807895"/>
            <a:ext cx="829334" cy="59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게시판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all.html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detailForm.html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saveForm.html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updateForm.html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5939" y="1815273"/>
            <a:ext cx="1599663" cy="146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Dispatcher Servlet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84370" y="2214210"/>
            <a:ext cx="1011270" cy="18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Interceptor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4048" y="2948880"/>
            <a:ext cx="893175" cy="1561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69301" y="2614509"/>
            <a:ext cx="879410" cy="142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</a:rPr>
              <a:t>CalendarController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11513" y="2581789"/>
            <a:ext cx="862360" cy="185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88896" y="2625605"/>
            <a:ext cx="936465" cy="156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</a:rPr>
              <a:t>BookmarkController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41340" y="2972005"/>
            <a:ext cx="781909" cy="158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02993" y="2673227"/>
            <a:ext cx="822996" cy="16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600" dirty="0" err="1">
                <a:solidFill>
                  <a:schemeClr val="tx1"/>
                </a:solidFill>
              </a:rPr>
              <a:t>AdminController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7172303" y="3766830"/>
            <a:ext cx="724547" cy="622091"/>
            <a:chOff x="1198884" y="3540922"/>
            <a:chExt cx="962107" cy="818048"/>
          </a:xfrm>
        </p:grpSpPr>
        <p:sp>
          <p:nvSpPr>
            <p:cNvPr id="40" name="직사각형 39"/>
            <p:cNvSpPr/>
            <p:nvPr/>
          </p:nvSpPr>
          <p:spPr>
            <a:xfrm>
              <a:off x="1198884" y="3540922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98884" y="4070769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AdminSVCImpl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972597" y="3758969"/>
            <a:ext cx="719393" cy="648363"/>
            <a:chOff x="1191093" y="3540922"/>
            <a:chExt cx="969898" cy="818766"/>
          </a:xfrm>
        </p:grpSpPr>
        <p:sp>
          <p:nvSpPr>
            <p:cNvPr id="53" name="직사각형 52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BoardSVC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91093" y="4071486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BoardSVCImpl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6072798" y="3745211"/>
            <a:ext cx="820249" cy="673740"/>
            <a:chOff x="2641970" y="3504915"/>
            <a:chExt cx="820249" cy="673740"/>
          </a:xfrm>
        </p:grpSpPr>
        <p:sp>
          <p:nvSpPr>
            <p:cNvPr id="56" name="직사각형 55"/>
            <p:cNvSpPr/>
            <p:nvPr/>
          </p:nvSpPr>
          <p:spPr>
            <a:xfrm>
              <a:off x="2660645" y="3504915"/>
              <a:ext cx="776616" cy="2192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641970" y="3986111"/>
              <a:ext cx="820249" cy="1925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949132" y="3689212"/>
            <a:ext cx="776920" cy="751726"/>
            <a:chOff x="1174163" y="3540922"/>
            <a:chExt cx="993846" cy="822132"/>
          </a:xfrm>
        </p:grpSpPr>
        <p:sp>
          <p:nvSpPr>
            <p:cNvPr id="59" name="직사각형 58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74163" y="4074852"/>
              <a:ext cx="993846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944075" y="3731320"/>
            <a:ext cx="777397" cy="730527"/>
            <a:chOff x="1198884" y="3540921"/>
            <a:chExt cx="962107" cy="806022"/>
          </a:xfrm>
        </p:grpSpPr>
        <p:sp>
          <p:nvSpPr>
            <p:cNvPr id="62" name="직사각형 61"/>
            <p:cNvSpPr/>
            <p:nvPr/>
          </p:nvSpPr>
          <p:spPr>
            <a:xfrm>
              <a:off x="1198884" y="3540921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98884" y="4058741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79081" y="3673561"/>
            <a:ext cx="789033" cy="742549"/>
            <a:chOff x="1191093" y="3540922"/>
            <a:chExt cx="969898" cy="818766"/>
          </a:xfrm>
        </p:grpSpPr>
        <p:sp>
          <p:nvSpPr>
            <p:cNvPr id="65" name="직사각형 64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191093" y="4071486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018672" y="3572608"/>
            <a:ext cx="832468" cy="824005"/>
            <a:chOff x="1105238" y="3394283"/>
            <a:chExt cx="1032967" cy="956184"/>
          </a:xfrm>
        </p:grpSpPr>
        <p:sp>
          <p:nvSpPr>
            <p:cNvPr id="68" name="직사각형 67"/>
            <p:cNvSpPr/>
            <p:nvPr/>
          </p:nvSpPr>
          <p:spPr>
            <a:xfrm>
              <a:off x="1176098" y="3394283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5238" y="4062266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866511" y="3715376"/>
            <a:ext cx="898942" cy="722489"/>
            <a:chOff x="1171678" y="3540922"/>
            <a:chExt cx="1009898" cy="838383"/>
          </a:xfrm>
        </p:grpSpPr>
        <p:sp>
          <p:nvSpPr>
            <p:cNvPr id="71" name="직사각형 70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CalendarSVC</a:t>
              </a:r>
              <a:r>
                <a:rPr lang="en-US" altLang="ko-KR" sz="600" dirty="0">
                  <a:solidFill>
                    <a:schemeClr val="tx1"/>
                  </a:solidFill>
                </a:rPr>
                <a:t>  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171678" y="4091104"/>
              <a:ext cx="1009898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CalendarSVCImpl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8113460" y="2686070"/>
            <a:ext cx="826023" cy="141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ReviewController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058616" y="2985233"/>
            <a:ext cx="939017" cy="145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ReviewRestController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954639" y="2998614"/>
            <a:ext cx="1024847" cy="1796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 smtClean="0">
                <a:solidFill>
                  <a:schemeClr val="tx1"/>
                </a:solidFill>
              </a:rPr>
              <a:t>BookmarkRestController</a:t>
            </a:r>
            <a:r>
              <a:rPr lang="en-US" altLang="ko-KR" sz="6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009669" y="3009043"/>
            <a:ext cx="1022035" cy="151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 smtClean="0">
                <a:solidFill>
                  <a:schemeClr val="tx1"/>
                </a:solidFill>
              </a:rPr>
              <a:t>AdminRestController</a:t>
            </a:r>
            <a:r>
              <a:rPr lang="en-US" altLang="ko-KR" sz="6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805037" y="2930117"/>
            <a:ext cx="1015995" cy="192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</a:rPr>
              <a:t>CalendarRestController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924412" y="2668165"/>
            <a:ext cx="821396" cy="183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6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46357" y="2990037"/>
            <a:ext cx="970917" cy="171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6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911513" y="2969605"/>
            <a:ext cx="865777" cy="1535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7180930" y="4748033"/>
            <a:ext cx="762027" cy="622637"/>
            <a:chOff x="1191093" y="3540922"/>
            <a:chExt cx="1011876" cy="818766"/>
          </a:xfrm>
        </p:grpSpPr>
        <p:sp>
          <p:nvSpPr>
            <p:cNvPr id="86" name="직사각형 85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191093" y="4071487"/>
              <a:ext cx="1011876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959298" y="4768658"/>
            <a:ext cx="732692" cy="665323"/>
            <a:chOff x="1216931" y="3568039"/>
            <a:chExt cx="972923" cy="874897"/>
          </a:xfrm>
        </p:grpSpPr>
        <p:sp>
          <p:nvSpPr>
            <p:cNvPr id="89" name="직사각형 88"/>
            <p:cNvSpPr/>
            <p:nvPr/>
          </p:nvSpPr>
          <p:spPr>
            <a:xfrm>
              <a:off x="1227747" y="3568039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BoardDAO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216931" y="4154735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BoardDAOImpl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041107" y="4763654"/>
            <a:ext cx="900514" cy="643914"/>
            <a:chOff x="1065213" y="3563454"/>
            <a:chExt cx="1195769" cy="846744"/>
          </a:xfrm>
        </p:grpSpPr>
        <p:sp>
          <p:nvSpPr>
            <p:cNvPr id="92" name="직사각형 91"/>
            <p:cNvSpPr/>
            <p:nvPr/>
          </p:nvSpPr>
          <p:spPr>
            <a:xfrm>
              <a:off x="1178652" y="3563454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065213" y="4121997"/>
              <a:ext cx="1195769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961490" y="4761097"/>
            <a:ext cx="793604" cy="658156"/>
            <a:chOff x="1215153" y="3504106"/>
            <a:chExt cx="1053806" cy="865473"/>
          </a:xfrm>
        </p:grpSpPr>
        <p:sp>
          <p:nvSpPr>
            <p:cNvPr id="95" name="직사각형 94"/>
            <p:cNvSpPr/>
            <p:nvPr/>
          </p:nvSpPr>
          <p:spPr>
            <a:xfrm>
              <a:off x="1246994" y="3504106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215153" y="4081377"/>
              <a:ext cx="1053806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911513" y="4806643"/>
            <a:ext cx="860155" cy="629535"/>
            <a:chOff x="1104437" y="3540922"/>
            <a:chExt cx="1142178" cy="827837"/>
          </a:xfrm>
        </p:grpSpPr>
        <p:sp>
          <p:nvSpPr>
            <p:cNvPr id="98" name="직사각형 97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104437" y="4080557"/>
              <a:ext cx="1142178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06766" y="4761096"/>
            <a:ext cx="730414" cy="622637"/>
            <a:chOff x="1191093" y="3540922"/>
            <a:chExt cx="969898" cy="818766"/>
          </a:xfrm>
        </p:grpSpPr>
        <p:sp>
          <p:nvSpPr>
            <p:cNvPr id="101" name="직사각형 100"/>
            <p:cNvSpPr/>
            <p:nvPr/>
          </p:nvSpPr>
          <p:spPr>
            <a:xfrm>
              <a:off x="1198884" y="3540922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191093" y="4071486"/>
              <a:ext cx="962107" cy="2882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8047720" y="4689022"/>
            <a:ext cx="755022" cy="828128"/>
            <a:chOff x="1211805" y="3446146"/>
            <a:chExt cx="1002574" cy="1088986"/>
          </a:xfrm>
        </p:grpSpPr>
        <p:sp>
          <p:nvSpPr>
            <p:cNvPr id="104" name="직사각형 103"/>
            <p:cNvSpPr/>
            <p:nvPr/>
          </p:nvSpPr>
          <p:spPr>
            <a:xfrm>
              <a:off x="1219369" y="3446146"/>
              <a:ext cx="962107" cy="2882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211805" y="4246931"/>
              <a:ext cx="1002574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1908294" y="4721097"/>
            <a:ext cx="816282" cy="671317"/>
            <a:chOff x="1038303" y="3426320"/>
            <a:chExt cx="1083920" cy="882780"/>
          </a:xfrm>
        </p:grpSpPr>
        <p:sp>
          <p:nvSpPr>
            <p:cNvPr id="107" name="직사각형 106"/>
            <p:cNvSpPr/>
            <p:nvPr/>
          </p:nvSpPr>
          <p:spPr>
            <a:xfrm>
              <a:off x="1106606" y="3426320"/>
              <a:ext cx="962107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CalendarDAO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38303" y="4020899"/>
              <a:ext cx="1083920" cy="2882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CalendarDAOImpl</a:t>
              </a:r>
              <a:endParaRPr lang="en-US" altLang="ko-KR" sz="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3858669" y="5644992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850715" y="5953132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863896" y="6561685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FACILITY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242885" y="6648911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CODE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323745" y="6215432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BOOKMARK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62430" y="6091099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lt"/>
              </a:rPr>
              <a:t>BOARD</a:t>
            </a:r>
            <a:endParaRPr lang="en-US" altLang="ko-KR" sz="8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174436" y="6203116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MEMBER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461894" y="6351321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j-lt"/>
              </a:rPr>
              <a:t>CALENDAR</a:t>
            </a:r>
            <a:endParaRPr lang="en-US" altLang="ko-KR" sz="8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376439" y="6535970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REPLY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7576438" y="6069444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REVIEW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30768" y="6109944"/>
            <a:ext cx="941469" cy="207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UPLOADFILE</a:t>
            </a:r>
            <a:endParaRPr lang="en-US" altLang="ko-KR" sz="600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3" name="꺾인 연결선 132"/>
          <p:cNvCxnSpPr>
            <a:stCxn id="18" idx="2"/>
            <a:endCxn id="23" idx="0"/>
          </p:cNvCxnSpPr>
          <p:nvPr/>
        </p:nvCxnSpPr>
        <p:spPr>
          <a:xfrm rot="16200000" flipH="1">
            <a:off x="2870403" y="199905"/>
            <a:ext cx="387278" cy="284345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9" idx="2"/>
            <a:endCxn id="23" idx="0"/>
          </p:cNvCxnSpPr>
          <p:nvPr/>
        </p:nvCxnSpPr>
        <p:spPr>
          <a:xfrm rot="16200000" flipH="1">
            <a:off x="3396430" y="725931"/>
            <a:ext cx="418225" cy="17604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21" idx="2"/>
            <a:endCxn id="23" idx="0"/>
          </p:cNvCxnSpPr>
          <p:nvPr/>
        </p:nvCxnSpPr>
        <p:spPr>
          <a:xfrm rot="5400000">
            <a:off x="5235833" y="726924"/>
            <a:ext cx="338287" cy="18384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22" idx="2"/>
            <a:endCxn id="23" idx="0"/>
          </p:cNvCxnSpPr>
          <p:nvPr/>
        </p:nvCxnSpPr>
        <p:spPr>
          <a:xfrm rot="5400000">
            <a:off x="5876502" y="13229"/>
            <a:ext cx="411314" cy="3192775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23" idx="2"/>
            <a:endCxn id="24" idx="0"/>
          </p:cNvCxnSpPr>
          <p:nvPr/>
        </p:nvCxnSpPr>
        <p:spPr>
          <a:xfrm>
            <a:off x="4485771" y="1961710"/>
            <a:ext cx="4234" cy="25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42" idx="2"/>
            <a:endCxn id="80" idx="0"/>
          </p:cNvCxnSpPr>
          <p:nvPr/>
        </p:nvCxnSpPr>
        <p:spPr>
          <a:xfrm rot="16200000" flipH="1">
            <a:off x="7433496" y="2921852"/>
            <a:ext cx="168186" cy="61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159"/>
          <p:cNvCxnSpPr>
            <a:stCxn id="24" idx="1"/>
            <a:endCxn id="33" idx="0"/>
          </p:cNvCxnSpPr>
          <p:nvPr/>
        </p:nvCxnSpPr>
        <p:spPr>
          <a:xfrm rot="10800000" flipV="1">
            <a:off x="2309006" y="2308467"/>
            <a:ext cx="1675364" cy="3060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24" idx="1"/>
            <a:endCxn id="34" idx="0"/>
          </p:cNvCxnSpPr>
          <p:nvPr/>
        </p:nvCxnSpPr>
        <p:spPr>
          <a:xfrm rot="10800000" flipV="1">
            <a:off x="3342694" y="2308467"/>
            <a:ext cx="641677" cy="2733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24" idx="3"/>
            <a:endCxn id="77" idx="0"/>
          </p:cNvCxnSpPr>
          <p:nvPr/>
        </p:nvCxnSpPr>
        <p:spPr>
          <a:xfrm>
            <a:off x="4995640" y="2308467"/>
            <a:ext cx="3530832" cy="3776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stCxn id="33" idx="2"/>
            <a:endCxn id="81" idx="0"/>
          </p:cNvCxnSpPr>
          <p:nvPr/>
        </p:nvCxnSpPr>
        <p:spPr>
          <a:xfrm rot="16200000" flipH="1">
            <a:off x="2224713" y="2841794"/>
            <a:ext cx="172615" cy="4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34" idx="2"/>
            <a:endCxn id="84" idx="0"/>
          </p:cNvCxnSpPr>
          <p:nvPr/>
        </p:nvCxnSpPr>
        <p:spPr>
          <a:xfrm rot="16200000" flipH="1">
            <a:off x="3242400" y="2867602"/>
            <a:ext cx="202295" cy="17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36" idx="2"/>
            <a:endCxn id="79" idx="0"/>
          </p:cNvCxnSpPr>
          <p:nvPr/>
        </p:nvCxnSpPr>
        <p:spPr>
          <a:xfrm rot="16200000" flipH="1">
            <a:off x="6353812" y="2885363"/>
            <a:ext cx="216568" cy="99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191"/>
          <p:cNvCxnSpPr>
            <a:stCxn id="77" idx="2"/>
            <a:endCxn id="78" idx="0"/>
          </p:cNvCxnSpPr>
          <p:nvPr/>
        </p:nvCxnSpPr>
        <p:spPr>
          <a:xfrm rot="16200000" flipH="1">
            <a:off x="8448689" y="2905796"/>
            <a:ext cx="157219" cy="16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82" idx="2"/>
            <a:endCxn id="83" idx="0"/>
          </p:cNvCxnSpPr>
          <p:nvPr/>
        </p:nvCxnSpPr>
        <p:spPr>
          <a:xfrm flipH="1">
            <a:off x="5331816" y="2851702"/>
            <a:ext cx="3294" cy="138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206"/>
          <p:cNvCxnSpPr>
            <a:stCxn id="24" idx="1"/>
            <a:endCxn id="32" idx="0"/>
          </p:cNvCxnSpPr>
          <p:nvPr/>
        </p:nvCxnSpPr>
        <p:spPr>
          <a:xfrm rot="10800000" flipV="1">
            <a:off x="1270636" y="2308466"/>
            <a:ext cx="2713734" cy="6404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/>
          <p:cNvSpPr/>
          <p:nvPr/>
        </p:nvSpPr>
        <p:spPr>
          <a:xfrm>
            <a:off x="3829934" y="3344489"/>
            <a:ext cx="1011270" cy="18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paging</a:t>
            </a:r>
          </a:p>
        </p:txBody>
      </p:sp>
      <p:cxnSp>
        <p:nvCxnSpPr>
          <p:cNvPr id="221" name="꺾인 연결선 220"/>
          <p:cNvCxnSpPr>
            <a:stCxn id="32" idx="2"/>
            <a:endCxn id="215" idx="1"/>
          </p:cNvCxnSpPr>
          <p:nvPr/>
        </p:nvCxnSpPr>
        <p:spPr>
          <a:xfrm rot="16200000" flipH="1">
            <a:off x="2383451" y="1992262"/>
            <a:ext cx="333669" cy="25592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>
            <a:stCxn id="32" idx="2"/>
            <a:endCxn id="65" idx="0"/>
          </p:cNvCxnSpPr>
          <p:nvPr/>
        </p:nvCxnSpPr>
        <p:spPr>
          <a:xfrm>
            <a:off x="1270636" y="3105077"/>
            <a:ext cx="6131" cy="568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/>
          <p:cNvCxnSpPr>
            <a:stCxn id="65" idx="2"/>
            <a:endCxn id="66" idx="0"/>
          </p:cNvCxnSpPr>
          <p:nvPr/>
        </p:nvCxnSpPr>
        <p:spPr>
          <a:xfrm flipH="1">
            <a:off x="1270429" y="3934935"/>
            <a:ext cx="6338" cy="219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/>
          <p:cNvCxnSpPr>
            <a:stCxn id="81" idx="2"/>
            <a:endCxn id="71" idx="0"/>
          </p:cNvCxnSpPr>
          <p:nvPr/>
        </p:nvCxnSpPr>
        <p:spPr>
          <a:xfrm>
            <a:off x="2313035" y="3122792"/>
            <a:ext cx="5894" cy="592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/>
          <p:cNvCxnSpPr>
            <a:stCxn id="71" idx="2"/>
            <a:endCxn id="72" idx="0"/>
          </p:cNvCxnSpPr>
          <p:nvPr/>
        </p:nvCxnSpPr>
        <p:spPr>
          <a:xfrm flipH="1">
            <a:off x="2315982" y="3963738"/>
            <a:ext cx="2947" cy="225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화살표 연결선 275"/>
          <p:cNvCxnSpPr>
            <a:endCxn id="62" idx="0"/>
          </p:cNvCxnSpPr>
          <p:nvPr/>
        </p:nvCxnSpPr>
        <p:spPr>
          <a:xfrm>
            <a:off x="3320852" y="3133611"/>
            <a:ext cx="11922" cy="59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화살표 연결선 277"/>
          <p:cNvCxnSpPr>
            <a:stCxn id="62" idx="2"/>
            <a:endCxn id="63" idx="0"/>
          </p:cNvCxnSpPr>
          <p:nvPr/>
        </p:nvCxnSpPr>
        <p:spPr>
          <a:xfrm>
            <a:off x="3332774" y="3992528"/>
            <a:ext cx="0" cy="208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3" idx="2"/>
            <a:endCxn id="59" idx="0"/>
          </p:cNvCxnSpPr>
          <p:nvPr/>
        </p:nvCxnSpPr>
        <p:spPr>
          <a:xfrm>
            <a:off x="5331816" y="3161664"/>
            <a:ext cx="12696" cy="527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59" idx="2"/>
            <a:endCxn id="60" idx="0"/>
          </p:cNvCxnSpPr>
          <p:nvPr/>
        </p:nvCxnSpPr>
        <p:spPr>
          <a:xfrm flipH="1">
            <a:off x="5337592" y="3952733"/>
            <a:ext cx="6920" cy="224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9" idx="2"/>
            <a:endCxn id="56" idx="0"/>
          </p:cNvCxnSpPr>
          <p:nvPr/>
        </p:nvCxnSpPr>
        <p:spPr>
          <a:xfrm>
            <a:off x="6467063" y="3178249"/>
            <a:ext cx="12718" cy="566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56" idx="2"/>
            <a:endCxn id="57" idx="0"/>
          </p:cNvCxnSpPr>
          <p:nvPr/>
        </p:nvCxnSpPr>
        <p:spPr>
          <a:xfrm>
            <a:off x="6479781" y="3964502"/>
            <a:ext cx="3142" cy="261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53" idx="2"/>
            <a:endCxn id="54" idx="0"/>
          </p:cNvCxnSpPr>
          <p:nvPr/>
        </p:nvCxnSpPr>
        <p:spPr>
          <a:xfrm flipH="1">
            <a:off x="4329404" y="3987190"/>
            <a:ext cx="5779" cy="19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24" idx="3"/>
            <a:endCxn id="82" idx="0"/>
          </p:cNvCxnSpPr>
          <p:nvPr/>
        </p:nvCxnSpPr>
        <p:spPr>
          <a:xfrm>
            <a:off x="4995640" y="2308467"/>
            <a:ext cx="339470" cy="3596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24" idx="3"/>
            <a:endCxn id="36" idx="0"/>
          </p:cNvCxnSpPr>
          <p:nvPr/>
        </p:nvCxnSpPr>
        <p:spPr>
          <a:xfrm>
            <a:off x="4995640" y="2308467"/>
            <a:ext cx="1461489" cy="3171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stCxn id="24" idx="3"/>
            <a:endCxn id="42" idx="0"/>
          </p:cNvCxnSpPr>
          <p:nvPr/>
        </p:nvCxnSpPr>
        <p:spPr>
          <a:xfrm>
            <a:off x="4995640" y="2308467"/>
            <a:ext cx="2518851" cy="3647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38" idx="2"/>
            <a:endCxn id="215" idx="0"/>
          </p:cNvCxnSpPr>
          <p:nvPr/>
        </p:nvCxnSpPr>
        <p:spPr>
          <a:xfrm>
            <a:off x="4332295" y="3130468"/>
            <a:ext cx="3274" cy="214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15" idx="2"/>
            <a:endCxn id="53" idx="0"/>
          </p:cNvCxnSpPr>
          <p:nvPr/>
        </p:nvCxnSpPr>
        <p:spPr>
          <a:xfrm flipH="1">
            <a:off x="4335183" y="3533003"/>
            <a:ext cx="386" cy="22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80" idx="2"/>
            <a:endCxn id="40" idx="0"/>
          </p:cNvCxnSpPr>
          <p:nvPr/>
        </p:nvCxnSpPr>
        <p:spPr>
          <a:xfrm>
            <a:off x="7520687" y="3160253"/>
            <a:ext cx="13890" cy="606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40" idx="2"/>
            <a:endCxn id="50" idx="0"/>
          </p:cNvCxnSpPr>
          <p:nvPr/>
        </p:nvCxnSpPr>
        <p:spPr>
          <a:xfrm>
            <a:off x="7534577" y="3985995"/>
            <a:ext cx="0" cy="183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/>
          <p:cNvCxnSpPr>
            <a:endCxn id="38" idx="0"/>
          </p:cNvCxnSpPr>
          <p:nvPr/>
        </p:nvCxnSpPr>
        <p:spPr>
          <a:xfrm>
            <a:off x="4329404" y="2402724"/>
            <a:ext cx="2891" cy="56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/>
          <p:cNvCxnSpPr>
            <a:stCxn id="63" idx="2"/>
            <a:endCxn id="98" idx="0"/>
          </p:cNvCxnSpPr>
          <p:nvPr/>
        </p:nvCxnSpPr>
        <p:spPr>
          <a:xfrm>
            <a:off x="3332774" y="4461847"/>
            <a:ext cx="12139" cy="344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/>
          <p:cNvCxnSpPr>
            <a:stCxn id="98" idx="2"/>
            <a:endCxn id="99" idx="0"/>
          </p:cNvCxnSpPr>
          <p:nvPr/>
        </p:nvCxnSpPr>
        <p:spPr>
          <a:xfrm flipH="1">
            <a:off x="3341591" y="5025808"/>
            <a:ext cx="3322" cy="191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/>
          <p:cNvCxnSpPr>
            <a:stCxn id="72" idx="2"/>
            <a:endCxn id="107" idx="0"/>
          </p:cNvCxnSpPr>
          <p:nvPr/>
        </p:nvCxnSpPr>
        <p:spPr>
          <a:xfrm>
            <a:off x="2315982" y="4437865"/>
            <a:ext cx="6024" cy="283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107" idx="2"/>
            <a:endCxn id="108" idx="0"/>
          </p:cNvCxnSpPr>
          <p:nvPr/>
        </p:nvCxnSpPr>
        <p:spPr>
          <a:xfrm flipH="1">
            <a:off x="2316435" y="4940262"/>
            <a:ext cx="5571" cy="232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/>
          <p:cNvCxnSpPr>
            <a:stCxn id="66" idx="2"/>
            <a:endCxn id="101" idx="0"/>
          </p:cNvCxnSpPr>
          <p:nvPr/>
        </p:nvCxnSpPr>
        <p:spPr>
          <a:xfrm>
            <a:off x="1270429" y="4416110"/>
            <a:ext cx="4478" cy="344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/>
          <p:cNvCxnSpPr>
            <a:stCxn id="101" idx="2"/>
            <a:endCxn id="102" idx="0"/>
          </p:cNvCxnSpPr>
          <p:nvPr/>
        </p:nvCxnSpPr>
        <p:spPr>
          <a:xfrm flipH="1">
            <a:off x="1269040" y="4980261"/>
            <a:ext cx="5867" cy="184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>
            <a:stCxn id="54" idx="2"/>
            <a:endCxn id="89" idx="0"/>
          </p:cNvCxnSpPr>
          <p:nvPr/>
        </p:nvCxnSpPr>
        <p:spPr>
          <a:xfrm>
            <a:off x="4329404" y="4407332"/>
            <a:ext cx="313" cy="361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/>
          <p:cNvCxnSpPr>
            <a:stCxn id="89" idx="2"/>
            <a:endCxn id="90" idx="0"/>
          </p:cNvCxnSpPr>
          <p:nvPr/>
        </p:nvCxnSpPr>
        <p:spPr>
          <a:xfrm flipH="1">
            <a:off x="4321572" y="4987823"/>
            <a:ext cx="8145" cy="226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/>
          <p:cNvCxnSpPr>
            <a:stCxn id="60" idx="2"/>
            <a:endCxn id="95" idx="0"/>
          </p:cNvCxnSpPr>
          <p:nvPr/>
        </p:nvCxnSpPr>
        <p:spPr>
          <a:xfrm>
            <a:off x="5337592" y="4440938"/>
            <a:ext cx="10151" cy="320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95" idx="2"/>
            <a:endCxn id="96" idx="0"/>
          </p:cNvCxnSpPr>
          <p:nvPr/>
        </p:nvCxnSpPr>
        <p:spPr>
          <a:xfrm>
            <a:off x="5347743" y="4980262"/>
            <a:ext cx="10549" cy="2198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/>
          <p:cNvCxnSpPr>
            <a:stCxn id="57" idx="2"/>
            <a:endCxn id="92" idx="0"/>
          </p:cNvCxnSpPr>
          <p:nvPr/>
        </p:nvCxnSpPr>
        <p:spPr>
          <a:xfrm>
            <a:off x="6482923" y="4418951"/>
            <a:ext cx="5887" cy="344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/>
          <p:cNvCxnSpPr>
            <a:stCxn id="92" idx="2"/>
            <a:endCxn id="93" idx="0"/>
          </p:cNvCxnSpPr>
          <p:nvPr/>
        </p:nvCxnSpPr>
        <p:spPr>
          <a:xfrm>
            <a:off x="6488810" y="4982820"/>
            <a:ext cx="2554" cy="205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/>
          <p:cNvCxnSpPr>
            <a:stCxn id="50" idx="2"/>
            <a:endCxn id="86" idx="0"/>
          </p:cNvCxnSpPr>
          <p:nvPr/>
        </p:nvCxnSpPr>
        <p:spPr>
          <a:xfrm>
            <a:off x="7534577" y="4388921"/>
            <a:ext cx="14494" cy="359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stCxn id="86" idx="2"/>
            <a:endCxn id="87" idx="0"/>
          </p:cNvCxnSpPr>
          <p:nvPr/>
        </p:nvCxnSpPr>
        <p:spPr>
          <a:xfrm>
            <a:off x="7549071" y="4967198"/>
            <a:ext cx="12873" cy="184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/>
          <p:cNvCxnSpPr>
            <a:stCxn id="69" idx="2"/>
            <a:endCxn id="104" idx="0"/>
          </p:cNvCxnSpPr>
          <p:nvPr/>
        </p:nvCxnSpPr>
        <p:spPr>
          <a:xfrm>
            <a:off x="8406353" y="4396613"/>
            <a:ext cx="9337" cy="292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/>
          <p:cNvCxnSpPr>
            <a:stCxn id="104" idx="2"/>
            <a:endCxn id="105" idx="0"/>
          </p:cNvCxnSpPr>
          <p:nvPr/>
        </p:nvCxnSpPr>
        <p:spPr>
          <a:xfrm>
            <a:off x="8415690" y="4908188"/>
            <a:ext cx="9541" cy="389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꺾인 연결선 311"/>
          <p:cNvCxnSpPr>
            <a:stCxn id="102" idx="2"/>
            <a:endCxn id="112" idx="0"/>
          </p:cNvCxnSpPr>
          <p:nvPr/>
        </p:nvCxnSpPr>
        <p:spPr>
          <a:xfrm rot="16200000" flipH="1">
            <a:off x="2668593" y="3984180"/>
            <a:ext cx="261259" cy="30603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313"/>
          <p:cNvCxnSpPr>
            <a:stCxn id="108" idx="2"/>
            <a:endCxn id="112" idx="0"/>
          </p:cNvCxnSpPr>
          <p:nvPr/>
        </p:nvCxnSpPr>
        <p:spPr>
          <a:xfrm rot="16200000" flipH="1">
            <a:off x="3196630" y="4512218"/>
            <a:ext cx="252578" cy="2012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꺾인 연결선 322"/>
          <p:cNvCxnSpPr>
            <a:stCxn id="99" idx="2"/>
            <a:endCxn id="112" idx="0"/>
          </p:cNvCxnSpPr>
          <p:nvPr/>
        </p:nvCxnSpPr>
        <p:spPr>
          <a:xfrm rot="16200000" flipH="1">
            <a:off x="3731090" y="5046678"/>
            <a:ext cx="208814" cy="98781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꺾인 연결선 324"/>
          <p:cNvCxnSpPr>
            <a:stCxn id="90" idx="2"/>
            <a:endCxn id="112" idx="0"/>
          </p:cNvCxnSpPr>
          <p:nvPr/>
        </p:nvCxnSpPr>
        <p:spPr>
          <a:xfrm rot="16200000" flipH="1">
            <a:off x="4219983" y="5535570"/>
            <a:ext cx="211011" cy="78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꺾인 연결선 326"/>
          <p:cNvCxnSpPr>
            <a:stCxn id="96" idx="2"/>
            <a:endCxn id="112" idx="0"/>
          </p:cNvCxnSpPr>
          <p:nvPr/>
        </p:nvCxnSpPr>
        <p:spPr>
          <a:xfrm rot="5400000">
            <a:off x="4730979" y="5017678"/>
            <a:ext cx="225739" cy="10288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꺾인 연결선 328"/>
          <p:cNvCxnSpPr>
            <a:stCxn id="93" idx="2"/>
            <a:endCxn id="112" idx="0"/>
          </p:cNvCxnSpPr>
          <p:nvPr/>
        </p:nvCxnSpPr>
        <p:spPr>
          <a:xfrm rot="5400000">
            <a:off x="5291672" y="4445300"/>
            <a:ext cx="237424" cy="21619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꺾인 연결선 330"/>
          <p:cNvCxnSpPr>
            <a:stCxn id="87" idx="2"/>
            <a:endCxn id="112" idx="0"/>
          </p:cNvCxnSpPr>
          <p:nvPr/>
        </p:nvCxnSpPr>
        <p:spPr>
          <a:xfrm rot="5400000">
            <a:off x="5808513" y="3891561"/>
            <a:ext cx="274322" cy="323254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꺾인 연결선 332"/>
          <p:cNvCxnSpPr>
            <a:stCxn id="105" idx="2"/>
            <a:endCxn id="112" idx="0"/>
          </p:cNvCxnSpPr>
          <p:nvPr/>
        </p:nvCxnSpPr>
        <p:spPr>
          <a:xfrm rot="5400000">
            <a:off x="6313398" y="3533157"/>
            <a:ext cx="127841" cy="40958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직사각형 341"/>
          <p:cNvSpPr/>
          <p:nvPr/>
        </p:nvSpPr>
        <p:spPr>
          <a:xfrm>
            <a:off x="4385776" y="5025808"/>
            <a:ext cx="519655" cy="160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Board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43" name="직사각형 342"/>
          <p:cNvSpPr/>
          <p:nvPr/>
        </p:nvSpPr>
        <p:spPr>
          <a:xfrm>
            <a:off x="6553556" y="4979723"/>
            <a:ext cx="582735" cy="168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Bookmark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44" name="직사각형 343"/>
          <p:cNvSpPr/>
          <p:nvPr/>
        </p:nvSpPr>
        <p:spPr>
          <a:xfrm>
            <a:off x="2345596" y="4986573"/>
            <a:ext cx="582735" cy="141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Calendar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46" name="직사각형 345"/>
          <p:cNvSpPr/>
          <p:nvPr/>
        </p:nvSpPr>
        <p:spPr>
          <a:xfrm>
            <a:off x="5539434" y="4910325"/>
            <a:ext cx="741762" cy="3461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FacilityCriteria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3378535" y="5045022"/>
            <a:ext cx="675451" cy="14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Member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49" name="직사각형 348"/>
          <p:cNvSpPr/>
          <p:nvPr/>
        </p:nvSpPr>
        <p:spPr>
          <a:xfrm>
            <a:off x="1317821" y="3994824"/>
            <a:ext cx="660449" cy="14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Reply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53" name="직사각형 352"/>
          <p:cNvSpPr/>
          <p:nvPr/>
        </p:nvSpPr>
        <p:spPr>
          <a:xfrm>
            <a:off x="4425519" y="4008962"/>
            <a:ext cx="519655" cy="160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Board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54" name="직사각형 353"/>
          <p:cNvSpPr/>
          <p:nvPr/>
        </p:nvSpPr>
        <p:spPr>
          <a:xfrm>
            <a:off x="2356327" y="3999863"/>
            <a:ext cx="582735" cy="14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Calendar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6553556" y="4007756"/>
            <a:ext cx="582735" cy="168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Bookmark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60" name="직사각형 359"/>
          <p:cNvSpPr/>
          <p:nvPr/>
        </p:nvSpPr>
        <p:spPr>
          <a:xfrm>
            <a:off x="5458763" y="3885419"/>
            <a:ext cx="741762" cy="3461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FacilityCriteria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70" name="직사각형 369"/>
          <p:cNvSpPr/>
          <p:nvPr/>
        </p:nvSpPr>
        <p:spPr>
          <a:xfrm>
            <a:off x="3378535" y="4007528"/>
            <a:ext cx="675451" cy="14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Member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71" name="직사각형 370"/>
          <p:cNvSpPr/>
          <p:nvPr/>
        </p:nvSpPr>
        <p:spPr>
          <a:xfrm>
            <a:off x="1327570" y="4997522"/>
            <a:ext cx="660449" cy="14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Reply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72" name="직사각형 371"/>
          <p:cNvSpPr/>
          <p:nvPr/>
        </p:nvSpPr>
        <p:spPr>
          <a:xfrm>
            <a:off x="8489325" y="3819615"/>
            <a:ext cx="671080" cy="360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Review</a:t>
            </a:r>
          </a:p>
          <a:p>
            <a:pPr algn="ctr"/>
            <a:r>
              <a:rPr lang="en-US" altLang="ko-KR" sz="600" dirty="0" err="1" smtClean="0">
                <a:solidFill>
                  <a:schemeClr val="tx1"/>
                </a:solidFill>
              </a:rPr>
              <a:t>ReviewCriteria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OrderBy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sp>
        <p:nvSpPr>
          <p:cNvPr id="373" name="직사각형 372"/>
          <p:cNvSpPr/>
          <p:nvPr/>
        </p:nvSpPr>
        <p:spPr>
          <a:xfrm>
            <a:off x="8534167" y="4909926"/>
            <a:ext cx="671080" cy="360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Review</a:t>
            </a:r>
          </a:p>
          <a:p>
            <a:pPr algn="ctr"/>
            <a:r>
              <a:rPr lang="en-US" altLang="ko-KR" sz="600" dirty="0" err="1" smtClean="0">
                <a:solidFill>
                  <a:schemeClr val="tx1"/>
                </a:solidFill>
              </a:rPr>
              <a:t>ReviewCriteria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err="1">
                <a:solidFill>
                  <a:schemeClr val="tx1"/>
                </a:solidFill>
              </a:rPr>
              <a:t>OrderBy</a:t>
            </a:r>
            <a:endParaRPr lang="en-US" altLang="ko-KR" sz="600" dirty="0" smtClean="0">
              <a:solidFill>
                <a:schemeClr val="tx1"/>
              </a:solidFill>
            </a:endParaRPr>
          </a:p>
        </p:txBody>
      </p:sp>
      <p:cxnSp>
        <p:nvCxnSpPr>
          <p:cNvPr id="385" name="꺾인 연결선 384"/>
          <p:cNvCxnSpPr>
            <a:stCxn id="68" idx="2"/>
            <a:endCxn id="69" idx="0"/>
          </p:cNvCxnSpPr>
          <p:nvPr/>
        </p:nvCxnSpPr>
        <p:spPr>
          <a:xfrm rot="5400000">
            <a:off x="8271265" y="3956058"/>
            <a:ext cx="327282" cy="571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꺾인 연결선 386"/>
          <p:cNvCxnSpPr>
            <a:stCxn id="78" idx="2"/>
            <a:endCxn id="68" idx="0"/>
          </p:cNvCxnSpPr>
          <p:nvPr/>
        </p:nvCxnSpPr>
        <p:spPr>
          <a:xfrm rot="5400000">
            <a:off x="8275050" y="3319533"/>
            <a:ext cx="441484" cy="646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8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24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57407" y="0"/>
            <a:ext cx="5981678" cy="620688"/>
          </a:xfrm>
        </p:spPr>
        <p:txBody>
          <a:bodyPr/>
          <a:lstStyle/>
          <a:p>
            <a:r>
              <a:rPr lang="ko-KR" altLang="en-US" sz="2000" dirty="0" err="1" smtClean="0"/>
              <a:t>화면설계서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868783" y="260325"/>
            <a:ext cx="3057571" cy="360363"/>
          </a:xfrm>
        </p:spPr>
        <p:txBody>
          <a:bodyPr/>
          <a:lstStyle/>
          <a:p>
            <a:r>
              <a:rPr lang="ko-KR" altLang="en-US" dirty="0" err="1" smtClean="0"/>
              <a:t>사이트맵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490790" y="1681409"/>
          <a:ext cx="1637436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운동시설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운동시설</a:t>
                      </a:r>
                      <a:r>
                        <a:rPr lang="ko-KR" altLang="en-US" sz="1200" baseline="0" dirty="0" smtClean="0"/>
                        <a:t> 검색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609167" y="1681409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 smtClean="0"/>
                        <a:t>즐겨찾기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즐겨찾기</a:t>
                      </a:r>
                      <a:r>
                        <a:rPr lang="ko-KR" altLang="en-US" sz="1200" dirty="0" smtClean="0"/>
                        <a:t> 목록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609167" y="3966128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마이 </a:t>
                      </a:r>
                      <a:r>
                        <a:rPr lang="ko-KR" altLang="en-US" sz="1600" b="1" dirty="0" smtClean="0"/>
                        <a:t>페이지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 정보 수정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 활동 관리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회원탈퇴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453373" y="3966128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/>
                        <a:t>게시판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자유게시판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정보공유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추천글</a:t>
                      </a:r>
                      <a:endParaRPr lang="en-US" altLang="ko-KR" sz="12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문의하기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297761" y="1642557"/>
          <a:ext cx="1712271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atin typeface="+mn-ea"/>
                          <a:ea typeface="+mn-ea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로그인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회원가입</a:t>
                      </a:r>
                      <a:endParaRPr lang="en-US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ID/PW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찾기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296955" y="3966128"/>
          <a:ext cx="1713077" cy="2048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운동 기록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57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캘린더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853614" y="1257858"/>
            <a:ext cx="7244109" cy="207968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  <a:latin typeface="+mj-lt"/>
              <a:ea typeface="돋움체" panose="020B0609000101010101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3614" y="3638040"/>
            <a:ext cx="7244109" cy="207968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  <a:latin typeface="+mj-lt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9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17202" y="6073"/>
            <a:ext cx="5981678" cy="620688"/>
          </a:xfrm>
        </p:spPr>
        <p:txBody>
          <a:bodyPr/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94972" y="944326"/>
            <a:ext cx="642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로그인 전</a:t>
            </a:r>
            <a:r>
              <a:rPr lang="en-US" altLang="ko-KR" sz="1200" dirty="0" smtClean="0">
                <a:solidFill>
                  <a:srgbClr val="FF0000"/>
                </a:solidFill>
              </a:rPr>
              <a:t>)   </a:t>
            </a:r>
            <a:r>
              <a:rPr lang="ko-KR" altLang="en-US" sz="1200" dirty="0" smtClean="0"/>
              <a:t>로그인 </a:t>
            </a:r>
            <a:r>
              <a:rPr lang="en-US" altLang="ko-KR" sz="1200" dirty="0" smtClean="0"/>
              <a:t>| </a:t>
            </a:r>
            <a:r>
              <a:rPr lang="ko-KR" altLang="en-US" sz="1200" dirty="0" smtClean="0"/>
              <a:t>회원가입 </a:t>
            </a:r>
            <a:r>
              <a:rPr lang="en-US" altLang="ko-KR" sz="1200" dirty="0" smtClean="0"/>
              <a:t>| </a:t>
            </a:r>
            <a:r>
              <a:rPr lang="ko-KR" altLang="en-US" sz="1200" dirty="0" smtClean="0"/>
              <a:t>아이디 찾기 </a:t>
            </a:r>
            <a:r>
              <a:rPr lang="en-US" altLang="ko-KR" sz="1200" dirty="0" smtClean="0"/>
              <a:t>| </a:t>
            </a:r>
            <a:r>
              <a:rPr lang="ko-KR" altLang="en-US" sz="1200" dirty="0" smtClean="0"/>
              <a:t>비밀번호 찾기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894972" y="1221325"/>
            <a:ext cx="642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로그인 후</a:t>
            </a:r>
            <a:r>
              <a:rPr lang="en-US" altLang="ko-KR" sz="1200" dirty="0" smtClean="0">
                <a:solidFill>
                  <a:srgbClr val="FF0000"/>
                </a:solidFill>
              </a:rPr>
              <a:t>)   </a:t>
            </a:r>
            <a:r>
              <a:rPr lang="ko-KR" altLang="en-US" sz="1200" dirty="0" smtClean="0"/>
              <a:t>로그아웃 </a:t>
            </a:r>
            <a:r>
              <a:rPr lang="en-US" altLang="ko-KR" sz="1200" dirty="0" smtClean="0"/>
              <a:t>| </a:t>
            </a:r>
            <a:r>
              <a:rPr lang="ko-KR" altLang="en-US" sz="1200" dirty="0" err="1" smtClean="0"/>
              <a:t>마이페이지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| </a:t>
            </a:r>
            <a:r>
              <a:rPr lang="ko-KR" altLang="en-US" sz="1200" dirty="0" err="1" smtClean="0"/>
              <a:t>즐겨찾기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3958" y="975336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헤더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메인 </a:t>
            </a:r>
            <a:r>
              <a:rPr lang="en-US" altLang="ko-KR" b="1" dirty="0" smtClean="0"/>
              <a:t>NAV</a:t>
            </a:r>
            <a:endParaRPr lang="ko-KR" altLang="en-US" b="1" dirty="0"/>
          </a:p>
        </p:txBody>
      </p:sp>
      <p:pic>
        <p:nvPicPr>
          <p:cNvPr id="18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40" t="14731" r="17587" b="26140"/>
          <a:stretch/>
        </p:blipFill>
        <p:spPr>
          <a:xfrm>
            <a:off x="1619741" y="4813797"/>
            <a:ext cx="4550461" cy="153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23958" y="419659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푸터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18" y="1595436"/>
            <a:ext cx="5589039" cy="23230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9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75720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메인페이지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30" y="861470"/>
            <a:ext cx="3065565" cy="13770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13" y="2436114"/>
            <a:ext cx="2651229" cy="21539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194" y="4645081"/>
            <a:ext cx="2203643" cy="20745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32812" y="794063"/>
            <a:ext cx="3454400" cy="154325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32812" y="2337320"/>
            <a:ext cx="3454400" cy="438232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81630" y="1245052"/>
            <a:ext cx="18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바로가기메뉴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33724" y="3328441"/>
            <a:ext cx="18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8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7379" y="1218434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9875"/>
          <a:stretch/>
        </p:blipFill>
        <p:spPr>
          <a:xfrm>
            <a:off x="143259" y="1620796"/>
            <a:ext cx="3676488" cy="2125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8205"/>
          <a:stretch/>
        </p:blipFill>
        <p:spPr>
          <a:xfrm>
            <a:off x="143259" y="3746156"/>
            <a:ext cx="3676488" cy="1348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48606" y="1244500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95" y="2009230"/>
            <a:ext cx="4877979" cy="30140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4303" y="1796297"/>
            <a:ext cx="3454400" cy="35546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7504" y="1790975"/>
            <a:ext cx="5125874" cy="355995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6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944" y="1029719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찾기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비밀번호 찾기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44" y="1511208"/>
            <a:ext cx="3486664" cy="1995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36" y="3536846"/>
            <a:ext cx="3330572" cy="25573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825" y="4041421"/>
            <a:ext cx="3006533" cy="2010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299" y="2012361"/>
            <a:ext cx="3258059" cy="217203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7878" y="1584075"/>
            <a:ext cx="3523189" cy="454355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9494" y="1873405"/>
            <a:ext cx="3523189" cy="417888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83" y="845765"/>
            <a:ext cx="6755770" cy="551504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 </a:t>
            </a:r>
            <a:r>
              <a:rPr lang="ko-KR" altLang="en-US" dirty="0"/>
              <a:t>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4576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검색페이지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48177" y="1976919"/>
            <a:ext cx="6163733" cy="3034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48177" y="2371134"/>
            <a:ext cx="6163733" cy="51882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48178" y="2889949"/>
            <a:ext cx="1743204" cy="332565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227" y="1962445"/>
            <a:ext cx="242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지역 구분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2046" y="2454728"/>
            <a:ext cx="242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운동시설 구분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1226" y="2906517"/>
            <a:ext cx="242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검색결과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목록 창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2505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4576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시설페이지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647721"/>
            <a:ext cx="6385796" cy="431597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1862254" y="2386361"/>
            <a:ext cx="2810107" cy="293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6859" y="2352907"/>
            <a:ext cx="2854712" cy="297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2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7783" y="1371198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리뷰작성페이지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t="19967" r="2942" b="28467"/>
          <a:stretch/>
        </p:blipFill>
        <p:spPr>
          <a:xfrm>
            <a:off x="1817783" y="1762834"/>
            <a:ext cx="6369834" cy="35364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51463" y="3735659"/>
            <a:ext cx="3546088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74396" y="4987015"/>
            <a:ext cx="3546088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4145" y="1124546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즐겨찾기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/>
          <a:stretch/>
        </p:blipFill>
        <p:spPr>
          <a:xfrm>
            <a:off x="734145" y="1584960"/>
            <a:ext cx="7624312" cy="46532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7713" y="3503903"/>
            <a:ext cx="467361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459" y="3116030"/>
            <a:ext cx="467361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85117" y="3590642"/>
            <a:ext cx="467361" cy="31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885" y="841022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캘린더 작성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27" y="1667873"/>
            <a:ext cx="3920465" cy="4125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052"/>
          <a:stretch/>
        </p:blipFill>
        <p:spPr>
          <a:xfrm>
            <a:off x="756356" y="1528044"/>
            <a:ext cx="3387954" cy="4405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3133" y="1439361"/>
            <a:ext cx="3454400" cy="449427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4517312" y="1439361"/>
            <a:ext cx="4165297" cy="449427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3133" y="6022314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캘린더 작성시 화면에 유색으로 표시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585085" y="5979457"/>
            <a:ext cx="297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캘린더 </a:t>
            </a:r>
            <a:r>
              <a:rPr lang="ko-KR" altLang="en-US" sz="1600" dirty="0" err="1" smtClean="0"/>
              <a:t>상세화면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09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17" y="857956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게시판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84841"/>
          <a:stretch/>
        </p:blipFill>
        <p:spPr>
          <a:xfrm>
            <a:off x="1065369" y="4663221"/>
            <a:ext cx="6642689" cy="6628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8133"/>
          <a:stretch/>
        </p:blipFill>
        <p:spPr>
          <a:xfrm>
            <a:off x="1392683" y="1914242"/>
            <a:ext cx="6642691" cy="27052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99905" y="2000981"/>
            <a:ext cx="785733" cy="1682821"/>
          </a:xfrm>
          <a:prstGeom prst="rect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23981" y="4994631"/>
            <a:ext cx="2230770" cy="374145"/>
          </a:xfrm>
          <a:prstGeom prst="rect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20528" y="2509691"/>
            <a:ext cx="5541442" cy="2098601"/>
          </a:xfrm>
          <a:prstGeom prst="rect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77957" y="1790626"/>
            <a:ext cx="6771004" cy="380977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660" y="1126273"/>
            <a:ext cx="4236409" cy="445511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8" y="1019938"/>
            <a:ext cx="4232773" cy="48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6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046" y="84576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마이페이지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082"/>
          <a:stretch/>
        </p:blipFill>
        <p:spPr>
          <a:xfrm>
            <a:off x="252046" y="1622150"/>
            <a:ext cx="926514" cy="37272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879"/>
          <a:stretch/>
        </p:blipFill>
        <p:spPr>
          <a:xfrm>
            <a:off x="1290010" y="1562738"/>
            <a:ext cx="3580195" cy="2234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7609"/>
          <a:stretch/>
        </p:blipFill>
        <p:spPr>
          <a:xfrm>
            <a:off x="4945865" y="1562738"/>
            <a:ext cx="3964453" cy="37272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4817" y="1622151"/>
            <a:ext cx="1095841" cy="107025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04372" y="5581761"/>
            <a:ext cx="364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20218" y="4427201"/>
            <a:ext cx="5245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19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80" y="2221875"/>
            <a:ext cx="7173208" cy="22536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레이아웃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44880" y="1236615"/>
            <a:ext cx="339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84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63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2046" y="1186804"/>
            <a:ext cx="114687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운동시설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5096" y="2860916"/>
            <a:ext cx="1270861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관리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52046" y="3873941"/>
            <a:ext cx="114687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캘린더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2046" y="5018334"/>
            <a:ext cx="114687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2046" y="6056858"/>
            <a:ext cx="114687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015635" y="1186923"/>
            <a:ext cx="1223074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운동시설 검색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691265" y="1186923"/>
            <a:ext cx="1361348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운동시설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상세페이지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05169" y="1179149"/>
            <a:ext cx="1146874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즐겨찾기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74811" y="1179148"/>
            <a:ext cx="1302380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리뷰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69721" y="2868354"/>
            <a:ext cx="1482892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ID/PW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312012" y="2856245"/>
            <a:ext cx="103830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618036" y="3225577"/>
            <a:ext cx="149520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997387" y="2856245"/>
            <a:ext cx="1270861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021662" y="3841475"/>
            <a:ext cx="149959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캘린더</a:t>
            </a:r>
            <a:r>
              <a:rPr lang="en-US" altLang="ko-KR" dirty="0"/>
              <a:t>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78606" y="3842110"/>
            <a:ext cx="1557849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캘린더</a:t>
            </a:r>
            <a:r>
              <a:rPr lang="en-US" altLang="ko-KR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12125" y="4999262"/>
            <a:ext cx="152658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83598" y="5014998"/>
            <a:ext cx="1394247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댓글 등록 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044910" y="3841475"/>
            <a:ext cx="149959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캘린더</a:t>
            </a:r>
            <a:r>
              <a:rPr lang="en-US" altLang="ko-KR" dirty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551915" y="5011450"/>
            <a:ext cx="152658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err="1" smtClean="0"/>
              <a:t>게시글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082944" y="5011450"/>
            <a:ext cx="1394247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댓글 수정 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24373" y="6046707"/>
            <a:ext cx="1766892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계정 관리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57089" y="6028229"/>
            <a:ext cx="1472338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게시물 관리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031490" y="2284755"/>
            <a:ext cx="68626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탈퇴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38648" y="1371470"/>
            <a:ext cx="452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052613" y="1371470"/>
            <a:ext cx="452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3" idx="2"/>
            <a:endCxn id="48" idx="0"/>
          </p:cNvCxnSpPr>
          <p:nvPr/>
        </p:nvCxnSpPr>
        <p:spPr>
          <a:xfrm rot="5400000">
            <a:off x="3840330" y="617968"/>
            <a:ext cx="1030765" cy="3445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48" idx="3"/>
            <a:endCxn id="45" idx="1"/>
          </p:cNvCxnSpPr>
          <p:nvPr/>
        </p:nvCxnSpPr>
        <p:spPr>
          <a:xfrm>
            <a:off x="3268248" y="3040911"/>
            <a:ext cx="301473" cy="1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45" idx="3"/>
            <a:endCxn id="46" idx="1"/>
          </p:cNvCxnSpPr>
          <p:nvPr/>
        </p:nvCxnSpPr>
        <p:spPr>
          <a:xfrm flipV="1">
            <a:off x="5052613" y="3040911"/>
            <a:ext cx="259399" cy="1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46" idx="3"/>
            <a:endCxn id="44" idx="1"/>
          </p:cNvCxnSpPr>
          <p:nvPr/>
        </p:nvCxnSpPr>
        <p:spPr>
          <a:xfrm flipV="1">
            <a:off x="6350318" y="1502314"/>
            <a:ext cx="824493" cy="1538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44" idx="2"/>
            <a:endCxn id="50" idx="0"/>
          </p:cNvCxnSpPr>
          <p:nvPr/>
        </p:nvCxnSpPr>
        <p:spPr>
          <a:xfrm rot="5400000">
            <a:off x="6333451" y="2349559"/>
            <a:ext cx="2016631" cy="9684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0" idx="1"/>
            <a:endCxn id="49" idx="3"/>
          </p:cNvCxnSpPr>
          <p:nvPr/>
        </p:nvCxnSpPr>
        <p:spPr>
          <a:xfrm flipH="1" flipV="1">
            <a:off x="5521258" y="4026141"/>
            <a:ext cx="557348" cy="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49" idx="1"/>
            <a:endCxn id="54" idx="3"/>
          </p:cNvCxnSpPr>
          <p:nvPr/>
        </p:nvCxnSpPr>
        <p:spPr>
          <a:xfrm flipH="1">
            <a:off x="3544506" y="4026141"/>
            <a:ext cx="477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54" idx="2"/>
            <a:endCxn id="52" idx="0"/>
          </p:cNvCxnSpPr>
          <p:nvPr/>
        </p:nvCxnSpPr>
        <p:spPr>
          <a:xfrm flipH="1">
            <a:off x="2475417" y="4210807"/>
            <a:ext cx="319291" cy="78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52" idx="3"/>
            <a:endCxn id="55" idx="1"/>
          </p:cNvCxnSpPr>
          <p:nvPr/>
        </p:nvCxnSpPr>
        <p:spPr>
          <a:xfrm>
            <a:off x="3238709" y="5183928"/>
            <a:ext cx="313206" cy="1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55" idx="3"/>
            <a:endCxn id="53" idx="1"/>
          </p:cNvCxnSpPr>
          <p:nvPr/>
        </p:nvCxnSpPr>
        <p:spPr>
          <a:xfrm>
            <a:off x="5078499" y="5196116"/>
            <a:ext cx="305099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3" idx="3"/>
            <a:endCxn id="56" idx="1"/>
          </p:cNvCxnSpPr>
          <p:nvPr/>
        </p:nvCxnSpPr>
        <p:spPr>
          <a:xfrm flipV="1">
            <a:off x="6777845" y="5196116"/>
            <a:ext cx="305099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56" idx="0"/>
            <a:endCxn id="47" idx="2"/>
          </p:cNvCxnSpPr>
          <p:nvPr/>
        </p:nvCxnSpPr>
        <p:spPr>
          <a:xfrm rot="5400000" flipH="1" flipV="1">
            <a:off x="7364583" y="4010395"/>
            <a:ext cx="1416541" cy="585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7" idx="0"/>
            <a:endCxn id="59" idx="2"/>
          </p:cNvCxnSpPr>
          <p:nvPr/>
        </p:nvCxnSpPr>
        <p:spPr>
          <a:xfrm flipV="1">
            <a:off x="8365638" y="2654087"/>
            <a:ext cx="8985" cy="57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57" idx="3"/>
            <a:endCxn id="58" idx="1"/>
          </p:cNvCxnSpPr>
          <p:nvPr/>
        </p:nvCxnSpPr>
        <p:spPr>
          <a:xfrm flipV="1">
            <a:off x="3691265" y="6212895"/>
            <a:ext cx="565824" cy="1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01" y="1192306"/>
            <a:ext cx="4729250" cy="46347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423" y="1417728"/>
            <a:ext cx="1479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423" y="2590800"/>
            <a:ext cx="230392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운동시설업의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제공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29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8.</a:t>
            </a:r>
            <a:r>
              <a:rPr lang="ko-KR" altLang="en-US" dirty="0" smtClean="0"/>
              <a:t>질의 응답</a:t>
            </a:r>
            <a:endParaRPr lang="en-US" altLang="ko-KR" dirty="0" smtClean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15879" y="2852738"/>
            <a:ext cx="5069146" cy="1293960"/>
          </a:xfrm>
          <a:prstGeom prst="foldedCorner">
            <a:avLst>
              <a:gd name="adj" fmla="val 125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4182" rIns="72000" bIns="4182" anchor="ctr" anchorCtr="1"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b="1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spcBef>
                <a:spcPct val="5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AutoNum type="arabicParenR"/>
              <a:defRPr sz="16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spcBef>
                <a:spcPct val="50000"/>
              </a:spcBef>
              <a:buClr>
                <a:schemeClr val="tx1"/>
              </a:buClr>
              <a:buSzPct val="75000"/>
              <a:buFont typeface="Monotype Sorts" pitchFamily="2" charset="2"/>
              <a:buAutoNum type="circleNumDbPlain"/>
              <a:defRPr sz="14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AutoNum type="alphaUcPeriod"/>
              <a:defRPr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spcBef>
                <a:spcPct val="50000"/>
              </a:spcBef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ko-KR" sz="8800" dirty="0" smtClean="0">
                <a:solidFill>
                  <a:schemeClr val="tx1"/>
                </a:solidFill>
                <a:latin typeface="HY헤드라인M" panose="02030600000101010101" pitchFamily="18" charset="-127"/>
              </a:rPr>
              <a:t>Q &amp; A</a:t>
            </a:r>
            <a:endParaRPr kumimoji="1" lang="en-US" altLang="ko-KR" sz="8800" dirty="0">
              <a:solidFill>
                <a:schemeClr val="tx1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52046" y="0"/>
            <a:ext cx="5981678" cy="620688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질의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응답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3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660593" y="2317752"/>
            <a:ext cx="7833076" cy="128111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감 사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052"/>
          <a:stretch/>
        </p:blipFill>
        <p:spPr>
          <a:xfrm>
            <a:off x="4118121" y="959224"/>
            <a:ext cx="4147338" cy="5081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423" y="1417728"/>
            <a:ext cx="1479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423" y="2590800"/>
            <a:ext cx="2303929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운동 성취감 증진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63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281085" y="699247"/>
            <a:ext cx="5540186" cy="5193672"/>
            <a:chOff x="3191438" y="1430419"/>
            <a:chExt cx="5540186" cy="47404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8"/>
            <a:stretch/>
          </p:blipFill>
          <p:spPr>
            <a:xfrm>
              <a:off x="3191438" y="1430419"/>
              <a:ext cx="5540186" cy="474040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 flipV="1">
              <a:off x="5495365" y="4078046"/>
              <a:ext cx="242048" cy="2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flipV="1">
              <a:off x="7799294" y="4338915"/>
              <a:ext cx="242048" cy="2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flipV="1">
              <a:off x="7799294" y="4831974"/>
              <a:ext cx="242048" cy="24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4423" y="1417728"/>
            <a:ext cx="1479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423" y="2590800"/>
            <a:ext cx="230392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운동인의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 공간 제공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5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695181" y="83729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382443" y="692832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695181" y="485571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382443" y="471125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5051079" y="848669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auto">
          <a:xfrm>
            <a:off x="4738341" y="704206"/>
            <a:ext cx="782638" cy="720725"/>
          </a:xfrm>
          <a:prstGeom prst="ellipse">
            <a:avLst/>
          </a:prstGeom>
          <a:solidFill>
            <a:srgbClr val="00CCFF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5322439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분할도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5016356" y="1940599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en-US" altLang="ko-KR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1" lang="ko-KR" altLang="en-US" sz="180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아키텍처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4703618" y="1796137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4"/>
          <p:cNvSpPr>
            <a:spLocks noChangeArrowheads="1"/>
          </p:cNvSpPr>
          <p:nvPr/>
        </p:nvSpPr>
        <p:spPr bwMode="auto">
          <a:xfrm>
            <a:off x="5016356" y="3294055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80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4703618" y="3149592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104756" y="1342119"/>
            <a:ext cx="3382962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25931" y="2445424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소요 기술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아키텍처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666767" y="3496864"/>
            <a:ext cx="3863975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기능정의서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54029" y="3352402"/>
            <a:ext cx="782638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4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auto">
          <a:xfrm>
            <a:off x="5046461" y="5846052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질의 응답 및 후기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Oval 17"/>
          <p:cNvSpPr>
            <a:spLocks noChangeArrowheads="1"/>
          </p:cNvSpPr>
          <p:nvPr/>
        </p:nvSpPr>
        <p:spPr bwMode="auto">
          <a:xfrm>
            <a:off x="4733723" y="5701590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Rectangle 21"/>
          <p:cNvSpPr>
            <a:spLocks noChangeArrowheads="1"/>
          </p:cNvSpPr>
          <p:nvPr/>
        </p:nvSpPr>
        <p:spPr bwMode="auto">
          <a:xfrm>
            <a:off x="5456036" y="6320715"/>
            <a:ext cx="4030662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9.1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460654" y="1361431"/>
            <a:ext cx="345440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963589"/>
            <a:ext cx="3454400" cy="30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3,1  </a:t>
            </a:r>
            <a:r>
              <a:rPr lang="ko-KR" altLang="en-US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기능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25931" y="3725855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구조</a:t>
            </a:r>
            <a:endParaRPr lang="en-US" altLang="ko-KR" sz="1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7.2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5016356" y="4557478"/>
            <a:ext cx="3829050" cy="431800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Oval 17"/>
          <p:cNvSpPr>
            <a:spLocks noChangeArrowheads="1"/>
          </p:cNvSpPr>
          <p:nvPr/>
        </p:nvSpPr>
        <p:spPr bwMode="auto">
          <a:xfrm>
            <a:off x="4703618" y="4413016"/>
            <a:ext cx="781050" cy="72072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25931" y="5032141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 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시연 및 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Demo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695181" y="2153608"/>
            <a:ext cx="3863975" cy="4318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80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팀구성 및 개발일정</a:t>
            </a:r>
            <a:endParaRPr kumimoji="1" lang="ko-KR" altLang="en-US" sz="180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382443" y="2009146"/>
            <a:ext cx="782638" cy="72072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1104756" y="2620333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구성</a:t>
            </a: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 R&amp;R)</a:t>
            </a:r>
            <a:endParaRPr lang="en-US" altLang="ko-KR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2.2 </a:t>
            </a:r>
            <a:r>
              <a:rPr lang="ko-KR" altLang="en-US" sz="1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일정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0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7" y="1893668"/>
            <a:ext cx="1256708" cy="119466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92" y="1893668"/>
            <a:ext cx="1256708" cy="119466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39" y="1893668"/>
            <a:ext cx="1256708" cy="11946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14" y="1893668"/>
            <a:ext cx="1275739" cy="111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59" y="3484146"/>
            <a:ext cx="2247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강주영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팀장</a:t>
            </a:r>
            <a:endParaRPr lang="en-US" altLang="ko-KR" dirty="0"/>
          </a:p>
          <a:p>
            <a:r>
              <a:rPr lang="ko-KR" altLang="en-US" dirty="0" smtClean="0"/>
              <a:t>캘린더 </a:t>
            </a:r>
            <a:r>
              <a:rPr lang="ko-KR" altLang="en-US" dirty="0"/>
              <a:t>기능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smtClean="0"/>
              <a:t>댓글 기능 구현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558331" y="3488216"/>
            <a:ext cx="224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박지훈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팀원</a:t>
            </a:r>
            <a:endParaRPr lang="en-US" altLang="ko-KR" dirty="0"/>
          </a:p>
          <a:p>
            <a:r>
              <a:rPr lang="ko-KR" altLang="en-US" dirty="0" smtClean="0"/>
              <a:t>회원 </a:t>
            </a:r>
            <a:r>
              <a:rPr lang="ko-KR" altLang="en-US" dirty="0"/>
              <a:t>기능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78971" y="3484146"/>
            <a:ext cx="1887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이재진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/>
          </a:p>
          <a:p>
            <a:r>
              <a:rPr lang="ko-KR" altLang="en-US" dirty="0" smtClean="0"/>
              <a:t>팀원</a:t>
            </a:r>
            <a:endParaRPr lang="en-US" altLang="ko-KR" dirty="0"/>
          </a:p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smtClean="0"/>
              <a:t>분석</a:t>
            </a:r>
            <a:endParaRPr lang="en-US" altLang="ko-KR" dirty="0"/>
          </a:p>
          <a:p>
            <a:r>
              <a:rPr lang="ko-KR" altLang="en-US" dirty="0" smtClean="0"/>
              <a:t>지도 구현</a:t>
            </a:r>
            <a:endParaRPr lang="en-US" altLang="ko-KR" dirty="0"/>
          </a:p>
          <a:p>
            <a:r>
              <a:rPr lang="ko-KR" altLang="en-US" dirty="0" smtClean="0"/>
              <a:t>검색 </a:t>
            </a:r>
            <a:r>
              <a:rPr lang="ko-KR" altLang="en-US" dirty="0"/>
              <a:t>기능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r>
              <a:rPr lang="ko-KR" altLang="en-US" dirty="0" smtClean="0"/>
              <a:t>리뷰 기능 구현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992939" y="3488216"/>
            <a:ext cx="1868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정상은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/>
          </a:p>
          <a:p>
            <a:r>
              <a:rPr lang="ko-KR" altLang="en-US" dirty="0" smtClean="0"/>
              <a:t>팀원</a:t>
            </a:r>
            <a:endParaRPr lang="en-US" altLang="ko-KR" dirty="0"/>
          </a:p>
          <a:p>
            <a:r>
              <a:rPr lang="ko-KR" altLang="en-US" dirty="0" smtClean="0"/>
              <a:t>게시판 구현</a:t>
            </a:r>
            <a:endParaRPr lang="en-US" altLang="ko-KR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구현 및 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9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787801"/>
              </p:ext>
            </p:extLst>
          </p:nvPr>
        </p:nvGraphicFramePr>
        <p:xfrm>
          <a:off x="727113" y="1208178"/>
          <a:ext cx="7540353" cy="4718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워크시트" r:id="rId3" imgW="13077825" imgH="7553325" progId="Excel.Sheet.12">
                  <p:link updateAutomatic="1"/>
                </p:oleObj>
              </mc:Choice>
              <mc:Fallback>
                <p:oleObj name="워크시트" r:id="rId3" imgW="13077825" imgH="755332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113" y="1208178"/>
                        <a:ext cx="7540353" cy="4718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9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1791</Words>
  <Application>Microsoft Office PowerPoint</Application>
  <PresentationFormat>화면 슬라이드 쇼(4:3)</PresentationFormat>
  <Paragraphs>788</Paragraphs>
  <Slides>41</Slides>
  <Notes>5</Notes>
  <HiddenSlides>1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HY헤드라인M</vt:lpstr>
      <vt:lpstr>Monotype Sorts</vt:lpstr>
      <vt:lpstr>굴림</vt:lpstr>
      <vt:lpstr>나눔고딕 ExtraBold</vt:lpstr>
      <vt:lpstr>나눔스퀘어 Bold</vt:lpstr>
      <vt:lpstr>돋움체</vt:lpstr>
      <vt:lpstr>맑은 고딕</vt:lpstr>
      <vt:lpstr>함초롬돋움</vt:lpstr>
      <vt:lpstr>Arial</vt:lpstr>
      <vt:lpstr>Wingdings</vt:lpstr>
      <vt:lpstr>Office 테마</vt:lpstr>
      <vt:lpstr>D:\javaedu9\1팀 Heal-lo not in git\Heal-lo 공유\수료 발표 준비\개발일정.xlsx!Sheet1!R2C2:R37C19</vt:lpstr>
      <vt:lpstr>수료 프로젝트 1팀 발표</vt:lpstr>
      <vt:lpstr>PowerPoint 프레젠테이션</vt:lpstr>
      <vt:lpstr>Agenda</vt:lpstr>
      <vt:lpstr>PowerPoint 프레젠테이션</vt:lpstr>
      <vt:lpstr>PowerPoint 프레젠테이션</vt:lpstr>
      <vt:lpstr>PowerPoint 프레젠테이션</vt:lpstr>
      <vt:lpstr>Agenda</vt:lpstr>
      <vt:lpstr>팀 구성</vt:lpstr>
      <vt:lpstr>개발 일정</vt:lpstr>
      <vt:lpstr>Agenda</vt:lpstr>
      <vt:lpstr>기능정의서</vt:lpstr>
      <vt:lpstr>Agenda</vt:lpstr>
      <vt:lpstr>프로세스 맵</vt:lpstr>
      <vt:lpstr>PowerPoint 프레젠테이션</vt:lpstr>
      <vt:lpstr>PowerPoint 프레젠테이션</vt:lpstr>
      <vt:lpstr>PowerPoint 프레젠테이션</vt:lpstr>
      <vt:lpstr>PowerPoint 프레젠테이션</vt:lpstr>
      <vt:lpstr>Agenda</vt:lpstr>
      <vt:lpstr>Agenda</vt:lpstr>
      <vt:lpstr>소요기술</vt:lpstr>
      <vt:lpstr>SW 아키텍쳐</vt:lpstr>
      <vt:lpstr>Agenda</vt:lpstr>
      <vt:lpstr>화면설계서</vt:lpstr>
      <vt:lpstr>메인화면 레이아웃</vt:lpstr>
      <vt:lpstr>메인화면 레이아웃</vt:lpstr>
      <vt:lpstr>주요 화면 레이아웃</vt:lpstr>
      <vt:lpstr>주요 화면 레이아웃</vt:lpstr>
      <vt:lpstr>주요 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화면 레이아웃</vt:lpstr>
      <vt:lpstr>Agenda</vt:lpstr>
      <vt:lpstr>Agenda</vt:lpstr>
      <vt:lpstr>Agenda</vt:lpstr>
      <vt:lpstr>질의 / 응답</vt:lpstr>
      <vt:lpstr>감 사 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225</cp:revision>
  <dcterms:created xsi:type="dcterms:W3CDTF">2017-12-19T02:35:40Z</dcterms:created>
  <dcterms:modified xsi:type="dcterms:W3CDTF">2022-09-30T04:59:15Z</dcterms:modified>
</cp:coreProperties>
</file>